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135.xml" ContentType="application/vnd.openxmlformats-officedocument.presentationml.slide+xml"/>
  <Override PartName="/ppt/slides/slide78.xml" ContentType="application/vnd.openxmlformats-officedocument.presentationml.slide+xml"/>
  <Override PartName="/ppt/slides/slide80.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56.xml" ContentType="application/vnd.openxmlformats-officedocument.presentationml.slide+xml"/>
  <Override PartName="/ppt/slides/slide155.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54.xml" ContentType="application/vnd.openxmlformats-officedocument.presentationml.slide+xml"/>
  <Override PartName="/ppt/slides/slide153.xml" ContentType="application/vnd.openxmlformats-officedocument.presentationml.slide+xml"/>
  <Override PartName="/ppt/slides/slide152.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79.xml" ContentType="application/vnd.openxmlformats-officedocument.presentationml.slide+xml"/>
  <Override PartName="/ppt/slides/slide98.xml" ContentType="application/vnd.openxmlformats-officedocument.presentationml.slide+xml"/>
  <Override PartName="/ppt/slides/slide100.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99.xml" ContentType="application/vnd.openxmlformats-officedocument.presentationml.slide+xml"/>
  <Override PartName="/ppt/slides/slide109.xml" ContentType="application/vnd.openxmlformats-officedocument.presentationml.slide+xml"/>
  <Override PartName="/ppt/slides/slide107.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8.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4.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85.xml" ContentType="application/vnd.openxmlformats-officedocument.presentationml.notesSlide+xml"/>
  <Override PartName="/ppt/notesSlides/notesSlide84.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4.xml" ContentType="application/vnd.openxmlformats-officedocument.presentationml.notesSlide+xml"/>
  <Override PartName="/ppt/notesSlides/notesSlide93.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81.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95.xml" ContentType="application/vnd.openxmlformats-officedocument.presentationml.notesSlide+xml"/>
  <Override PartName="/ppt/notesSlides/notesSlide70.xml" ContentType="application/vnd.openxmlformats-officedocument.presentationml.notesSlide+xml"/>
  <Override PartName="/ppt/notesSlides/notesSlide96.xml" ContentType="application/vnd.openxmlformats-officedocument.presentationml.notesSlide+xml"/>
  <Override PartName="/ppt/notesSlides/notesSlide127.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37.xml" ContentType="application/vnd.openxmlformats-officedocument.presentationml.notesSlide+xml"/>
  <Override PartName="/ppt/notesSlides/notesSlide136.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13.xml" ContentType="application/vnd.openxmlformats-officedocument.presentationml.notesSlide+xml"/>
  <Override PartName="/ppt/notesSlides/notesSlide142.xml" ContentType="application/vnd.openxmlformats-officedocument.presentationml.notesSlide+xml"/>
  <Override PartName="/ppt/notesSlides/notesSlide111.xml" ContentType="application/vnd.openxmlformats-officedocument.presentationml.notesSlide+xml"/>
  <Override PartName="/ppt/notesSlides/notesSlide141.xml" ContentType="application/vnd.openxmlformats-officedocument.presentationml.notesSlide+xml"/>
  <Override PartName="/ppt/notesSlides/notesSlide112.xml" ContentType="application/vnd.openxmlformats-officedocument.presentationml.notesSlide+xml"/>
  <Override PartName="/ppt/notesSlides/notesSlide140.xml" ContentType="application/vnd.openxmlformats-officedocument.presentationml.notesSlide+xml"/>
  <Override PartName="/ppt/notesSlides/notesSlide118.xml" ContentType="application/vnd.openxmlformats-officedocument.presentationml.notesSlide+xml"/>
  <Override PartName="/ppt/notesSlides/notesSlide135.xml" ContentType="application/vnd.openxmlformats-officedocument.presentationml.notesSlide+xml"/>
  <Override PartName="/ppt/notesSlides/notesSlide119.xml" ContentType="application/vnd.openxmlformats-officedocument.presentationml.notesSlide+xml"/>
  <Override PartName="/ppt/notesSlides/notesSlide131.xml" ContentType="application/vnd.openxmlformats-officedocument.presentationml.notesSlide+xml"/>
  <Override PartName="/ppt/notesSlides/notesSlide130.xml" ContentType="application/vnd.openxmlformats-officedocument.presentationml.notesSlide+xml"/>
  <Override PartName="/ppt/notesSlides/notesSlide125.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26.xml" ContentType="application/vnd.openxmlformats-officedocument.presentationml.notesSlide+xml"/>
  <Override PartName="/ppt/notesSlides/notesSlide124.xml" ContentType="application/vnd.openxmlformats-officedocument.presentationml.notesSlide+xml"/>
  <Override PartName="/ppt/notesSlides/notesSlide132.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33.xml" ContentType="application/vnd.openxmlformats-officedocument.presentationml.notesSlide+xml"/>
  <Override PartName="/ppt/notesSlides/notesSlide122.xml" ContentType="application/vnd.openxmlformats-officedocument.presentationml.notesSlide+xml"/>
  <Override PartName="/ppt/notesSlides/notesSlide143.xml" ContentType="application/vnd.openxmlformats-officedocument.presentationml.notesSlide+xml"/>
  <Override PartName="/ppt/notesSlides/notesSlide114.xml" ContentType="application/vnd.openxmlformats-officedocument.presentationml.notesSlide+xml"/>
  <Override PartName="/ppt/notesSlides/notesSlide106.xml" ContentType="application/vnd.openxmlformats-officedocument.presentationml.notesSlide+xml"/>
  <Override PartName="/ppt/notesSlides/notesSlide97.xml" ContentType="application/vnd.openxmlformats-officedocument.presentationml.notesSlide+xml"/>
  <Override PartName="/ppt/notesSlides/notesSlide103.xml" ContentType="application/vnd.openxmlformats-officedocument.presentationml.notesSlide+xml"/>
  <Override PartName="/ppt/notesSlides/notesSlide101.xml" ContentType="application/vnd.openxmlformats-officedocument.presentationml.notesSlide+xml"/>
  <Override PartName="/ppt/notesSlides/notesSlide107.xml" ContentType="application/vnd.openxmlformats-officedocument.presentationml.notesSlide+xml"/>
  <Override PartName="/ppt/notesSlides/notesSlide104.xml" ContentType="application/vnd.openxmlformats-officedocument.presentationml.notesSlide+xml"/>
  <Override PartName="/ppt/notesSlides/notesSlide98.xml" ContentType="application/vnd.openxmlformats-officedocument.presentationml.notesSlide+xml"/>
  <Override PartName="/ppt/notesSlides/notesSlide102.xml" ContentType="application/vnd.openxmlformats-officedocument.presentationml.notesSlide+xml"/>
  <Override PartName="/ppt/notesSlides/notesSlide105.xml" ContentType="application/vnd.openxmlformats-officedocument.presentationml.notesSlide+xml"/>
  <Override PartName="/ppt/notesSlides/notesSlide147.xml" ContentType="application/vnd.openxmlformats-officedocument.presentationml.notesSlide+xml"/>
  <Override PartName="/ppt/notesSlides/notesSlide144.xml" ContentType="application/vnd.openxmlformats-officedocument.presentationml.notesSlide+xml"/>
  <Override PartName="/ppt/notesSlides/notesSlide110.xml" ContentType="application/vnd.openxmlformats-officedocument.presentationml.notesSlide+xml"/>
  <Override PartName="/ppt/notesSlides/notesSlide145.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9.xml" ContentType="application/vnd.openxmlformats-officedocument.presentationml.notesSlide+xml"/>
  <Override PartName="/ppt/notesSlides/notesSlide108.xml" ContentType="application/vnd.openxmlformats-officedocument.presentationml.notesSlide+xml"/>
  <Override PartName="/ppt/notesSlides/notesSlide146.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3.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158"/>
  </p:notesMasterIdLst>
  <p:handoutMasterIdLst>
    <p:handoutMasterId r:id="rId159"/>
  </p:handoutMasterIdLst>
  <p:sldIdLst>
    <p:sldId id="1253" r:id="rId2"/>
    <p:sldId id="1055" r:id="rId3"/>
    <p:sldId id="865" r:id="rId4"/>
    <p:sldId id="1047" r:id="rId5"/>
    <p:sldId id="965" r:id="rId6"/>
    <p:sldId id="1048" r:id="rId7"/>
    <p:sldId id="1044" r:id="rId8"/>
    <p:sldId id="1049" r:id="rId9"/>
    <p:sldId id="1090" r:id="rId10"/>
    <p:sldId id="1091" r:id="rId11"/>
    <p:sldId id="1092" r:id="rId12"/>
    <p:sldId id="1093" r:id="rId13"/>
    <p:sldId id="1094" r:id="rId14"/>
    <p:sldId id="1095" r:id="rId15"/>
    <p:sldId id="1098" r:id="rId16"/>
    <p:sldId id="1103" r:id="rId17"/>
    <p:sldId id="1104" r:id="rId18"/>
    <p:sldId id="1105" r:id="rId19"/>
    <p:sldId id="1106" r:id="rId20"/>
    <p:sldId id="1107" r:id="rId21"/>
    <p:sldId id="1109" r:id="rId22"/>
    <p:sldId id="1110" r:id="rId23"/>
    <p:sldId id="1111" r:id="rId24"/>
    <p:sldId id="1112" r:id="rId25"/>
    <p:sldId id="1050" r:id="rId26"/>
    <p:sldId id="1011" r:id="rId27"/>
    <p:sldId id="772" r:id="rId28"/>
    <p:sldId id="1051" r:id="rId29"/>
    <p:sldId id="1001" r:id="rId30"/>
    <p:sldId id="1053" r:id="rId31"/>
    <p:sldId id="1054" r:id="rId32"/>
    <p:sldId id="1052" r:id="rId33"/>
    <p:sldId id="913" r:id="rId34"/>
    <p:sldId id="914" r:id="rId35"/>
    <p:sldId id="915" r:id="rId36"/>
    <p:sldId id="1002" r:id="rId37"/>
    <p:sldId id="916" r:id="rId38"/>
    <p:sldId id="917" r:id="rId39"/>
    <p:sldId id="919" r:id="rId40"/>
    <p:sldId id="1046" r:id="rId41"/>
    <p:sldId id="1045" r:id="rId42"/>
    <p:sldId id="920" r:id="rId43"/>
    <p:sldId id="1058" r:id="rId44"/>
    <p:sldId id="1115" r:id="rId45"/>
    <p:sldId id="1116" r:id="rId46"/>
    <p:sldId id="1118" r:id="rId47"/>
    <p:sldId id="1119" r:id="rId48"/>
    <p:sldId id="1120" r:id="rId49"/>
    <p:sldId id="1121" r:id="rId50"/>
    <p:sldId id="1122" r:id="rId51"/>
    <p:sldId id="1123" r:id="rId52"/>
    <p:sldId id="1126" r:id="rId53"/>
    <p:sldId id="1129" r:id="rId54"/>
    <p:sldId id="1130" r:id="rId55"/>
    <p:sldId id="1131" r:id="rId56"/>
    <p:sldId id="1133" r:id="rId57"/>
    <p:sldId id="1134" r:id="rId58"/>
    <p:sldId id="1135" r:id="rId59"/>
    <p:sldId id="1138" r:id="rId60"/>
    <p:sldId id="1139" r:id="rId61"/>
    <p:sldId id="1140" r:id="rId62"/>
    <p:sldId id="1141" r:id="rId63"/>
    <p:sldId id="1142" r:id="rId64"/>
    <p:sldId id="1143" r:id="rId65"/>
    <p:sldId id="1144" r:id="rId66"/>
    <p:sldId id="1148" r:id="rId67"/>
    <p:sldId id="1149" r:id="rId68"/>
    <p:sldId id="1150" r:id="rId69"/>
    <p:sldId id="1151" r:id="rId70"/>
    <p:sldId id="1152" r:id="rId71"/>
    <p:sldId id="1153" r:id="rId72"/>
    <p:sldId id="1154" r:id="rId73"/>
    <p:sldId id="1155" r:id="rId74"/>
    <p:sldId id="1156" r:id="rId75"/>
    <p:sldId id="1157" r:id="rId76"/>
    <p:sldId id="1158" r:id="rId77"/>
    <p:sldId id="1159" r:id="rId78"/>
    <p:sldId id="1160" r:id="rId79"/>
    <p:sldId id="1164" r:id="rId80"/>
    <p:sldId id="1165" r:id="rId81"/>
    <p:sldId id="1166" r:id="rId82"/>
    <p:sldId id="1167" r:id="rId83"/>
    <p:sldId id="1168" r:id="rId84"/>
    <p:sldId id="1169" r:id="rId85"/>
    <p:sldId id="1170" r:id="rId86"/>
    <p:sldId id="1171" r:id="rId87"/>
    <p:sldId id="1172" r:id="rId88"/>
    <p:sldId id="1173" r:id="rId89"/>
    <p:sldId id="1174" r:id="rId90"/>
    <p:sldId id="1180" r:id="rId91"/>
    <p:sldId id="1181" r:id="rId92"/>
    <p:sldId id="1182" r:id="rId93"/>
    <p:sldId id="1183" r:id="rId94"/>
    <p:sldId id="1184" r:id="rId95"/>
    <p:sldId id="1185" r:id="rId96"/>
    <p:sldId id="1186" r:id="rId97"/>
    <p:sldId id="1187" r:id="rId98"/>
    <p:sldId id="1188" r:id="rId99"/>
    <p:sldId id="1189" r:id="rId100"/>
    <p:sldId id="1190" r:id="rId101"/>
    <p:sldId id="1195" r:id="rId102"/>
    <p:sldId id="1196" r:id="rId103"/>
    <p:sldId id="1197" r:id="rId104"/>
    <p:sldId id="1198" r:id="rId105"/>
    <p:sldId id="1113" r:id="rId106"/>
    <p:sldId id="1059" r:id="rId107"/>
    <p:sldId id="1060" r:id="rId108"/>
    <p:sldId id="1061" r:id="rId109"/>
    <p:sldId id="1062" r:id="rId110"/>
    <p:sldId id="1063" r:id="rId111"/>
    <p:sldId id="1064" r:id="rId112"/>
    <p:sldId id="1065" r:id="rId113"/>
    <p:sldId id="1066" r:id="rId114"/>
    <p:sldId id="1067" r:id="rId115"/>
    <p:sldId id="1068" r:id="rId116"/>
    <p:sldId id="1069" r:id="rId117"/>
    <p:sldId id="1070" r:id="rId118"/>
    <p:sldId id="1071" r:id="rId119"/>
    <p:sldId id="1072" r:id="rId120"/>
    <p:sldId id="1073" r:id="rId121"/>
    <p:sldId id="1074" r:id="rId122"/>
    <p:sldId id="1075" r:id="rId123"/>
    <p:sldId id="1076" r:id="rId124"/>
    <p:sldId id="1077" r:id="rId125"/>
    <p:sldId id="1078" r:id="rId126"/>
    <p:sldId id="1079" r:id="rId127"/>
    <p:sldId id="1080" r:id="rId128"/>
    <p:sldId id="1081" r:id="rId129"/>
    <p:sldId id="1087" r:id="rId130"/>
    <p:sldId id="1085" r:id="rId131"/>
    <p:sldId id="1201" r:id="rId132"/>
    <p:sldId id="1202" r:id="rId133"/>
    <p:sldId id="1249" r:id="rId134"/>
    <p:sldId id="1204" r:id="rId135"/>
    <p:sldId id="1208" r:id="rId136"/>
    <p:sldId id="1210" r:id="rId137"/>
    <p:sldId id="1250" r:id="rId138"/>
    <p:sldId id="1213" r:id="rId139"/>
    <p:sldId id="1214" r:id="rId140"/>
    <p:sldId id="1215" r:id="rId141"/>
    <p:sldId id="1251" r:id="rId142"/>
    <p:sldId id="1220" r:id="rId143"/>
    <p:sldId id="1252" r:id="rId144"/>
    <p:sldId id="1229" r:id="rId145"/>
    <p:sldId id="1237" r:id="rId146"/>
    <p:sldId id="1238" r:id="rId147"/>
    <p:sldId id="1239" r:id="rId148"/>
    <p:sldId id="1240" r:id="rId149"/>
    <p:sldId id="1241" r:id="rId150"/>
    <p:sldId id="1242" r:id="rId151"/>
    <p:sldId id="1243" r:id="rId152"/>
    <p:sldId id="1244" r:id="rId153"/>
    <p:sldId id="1245" r:id="rId154"/>
    <p:sldId id="1246" r:id="rId155"/>
    <p:sldId id="1247" r:id="rId156"/>
    <p:sldId id="1254" r:id="rId157"/>
  </p:sldIdLst>
  <p:sldSz cx="9144000" cy="6858000" type="screen4x3"/>
  <p:notesSz cx="6858000" cy="9144000"/>
  <p:defaultTextStyle>
    <a:defPPr>
      <a:defRPr lang="en-US"/>
    </a:defPPr>
    <a:lvl1pPr algn="l" rtl="0" fontAlgn="base">
      <a:spcBef>
        <a:spcPct val="0"/>
      </a:spcBef>
      <a:spcAft>
        <a:spcPct val="0"/>
      </a:spcAft>
      <a:defRPr sz="3200" b="1" i="1" kern="1200">
        <a:solidFill>
          <a:schemeClr val="tx1"/>
        </a:solidFill>
        <a:latin typeface="Baby Kruffy"/>
        <a:ea typeface="+mn-ea"/>
        <a:cs typeface="+mn-cs"/>
      </a:defRPr>
    </a:lvl1pPr>
    <a:lvl2pPr marL="457200" algn="l" rtl="0" fontAlgn="base">
      <a:spcBef>
        <a:spcPct val="0"/>
      </a:spcBef>
      <a:spcAft>
        <a:spcPct val="0"/>
      </a:spcAft>
      <a:defRPr sz="3200" b="1" i="1" kern="1200">
        <a:solidFill>
          <a:schemeClr val="tx1"/>
        </a:solidFill>
        <a:latin typeface="Baby Kruffy"/>
        <a:ea typeface="+mn-ea"/>
        <a:cs typeface="+mn-cs"/>
      </a:defRPr>
    </a:lvl2pPr>
    <a:lvl3pPr marL="914400" algn="l" rtl="0" fontAlgn="base">
      <a:spcBef>
        <a:spcPct val="0"/>
      </a:spcBef>
      <a:spcAft>
        <a:spcPct val="0"/>
      </a:spcAft>
      <a:defRPr sz="3200" b="1" i="1" kern="1200">
        <a:solidFill>
          <a:schemeClr val="tx1"/>
        </a:solidFill>
        <a:latin typeface="Baby Kruffy"/>
        <a:ea typeface="+mn-ea"/>
        <a:cs typeface="+mn-cs"/>
      </a:defRPr>
    </a:lvl3pPr>
    <a:lvl4pPr marL="1371600" algn="l" rtl="0" fontAlgn="base">
      <a:spcBef>
        <a:spcPct val="0"/>
      </a:spcBef>
      <a:spcAft>
        <a:spcPct val="0"/>
      </a:spcAft>
      <a:defRPr sz="3200" b="1" i="1" kern="1200">
        <a:solidFill>
          <a:schemeClr val="tx1"/>
        </a:solidFill>
        <a:latin typeface="Baby Kruffy"/>
        <a:ea typeface="+mn-ea"/>
        <a:cs typeface="+mn-cs"/>
      </a:defRPr>
    </a:lvl4pPr>
    <a:lvl5pPr marL="1828800" algn="l" rtl="0" fontAlgn="base">
      <a:spcBef>
        <a:spcPct val="0"/>
      </a:spcBef>
      <a:spcAft>
        <a:spcPct val="0"/>
      </a:spcAft>
      <a:defRPr sz="3200" b="1" i="1" kern="1200">
        <a:solidFill>
          <a:schemeClr val="tx1"/>
        </a:solidFill>
        <a:latin typeface="Baby Kruffy"/>
        <a:ea typeface="+mn-ea"/>
        <a:cs typeface="+mn-cs"/>
      </a:defRPr>
    </a:lvl5pPr>
    <a:lvl6pPr marL="2286000" algn="l" defTabSz="914400" rtl="0" eaLnBrk="1" latinLnBrk="0" hangingPunct="1">
      <a:defRPr sz="3200" b="1" i="1" kern="1200">
        <a:solidFill>
          <a:schemeClr val="tx1"/>
        </a:solidFill>
        <a:latin typeface="Baby Kruffy"/>
        <a:ea typeface="+mn-ea"/>
        <a:cs typeface="+mn-cs"/>
      </a:defRPr>
    </a:lvl6pPr>
    <a:lvl7pPr marL="2743200" algn="l" defTabSz="914400" rtl="0" eaLnBrk="1" latinLnBrk="0" hangingPunct="1">
      <a:defRPr sz="3200" b="1" i="1" kern="1200">
        <a:solidFill>
          <a:schemeClr val="tx1"/>
        </a:solidFill>
        <a:latin typeface="Baby Kruffy"/>
        <a:ea typeface="+mn-ea"/>
        <a:cs typeface="+mn-cs"/>
      </a:defRPr>
    </a:lvl7pPr>
    <a:lvl8pPr marL="3200400" algn="l" defTabSz="914400" rtl="0" eaLnBrk="1" latinLnBrk="0" hangingPunct="1">
      <a:defRPr sz="3200" b="1" i="1" kern="1200">
        <a:solidFill>
          <a:schemeClr val="tx1"/>
        </a:solidFill>
        <a:latin typeface="Baby Kruffy"/>
        <a:ea typeface="+mn-ea"/>
        <a:cs typeface="+mn-cs"/>
      </a:defRPr>
    </a:lvl8pPr>
    <a:lvl9pPr marL="3657600" algn="l" defTabSz="914400" rtl="0" eaLnBrk="1" latinLnBrk="0" hangingPunct="1">
      <a:defRPr sz="3200" b="1" i="1" kern="1200">
        <a:solidFill>
          <a:schemeClr val="tx1"/>
        </a:solidFill>
        <a:latin typeface="Baby Kruffy"/>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996633"/>
    <a:srgbClr val="00CC00"/>
    <a:srgbClr val="3366FF"/>
    <a:srgbClr val="660066"/>
    <a:srgbClr val="6666FF"/>
    <a:srgbClr val="CC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552" autoAdjust="0"/>
  </p:normalViewPr>
  <p:slideViewPr>
    <p:cSldViewPr>
      <p:cViewPr>
        <p:scale>
          <a:sx n="75" d="100"/>
          <a:sy n="75" d="100"/>
        </p:scale>
        <p:origin x="-118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6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customXml" Target="../customXml/item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0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i="0">
                <a:latin typeface="Times New Roman" pitchFamily="18" charset="0"/>
              </a:defRPr>
            </a:lvl1pPr>
          </a:lstStyle>
          <a:p>
            <a:pPr>
              <a:defRPr/>
            </a:pPr>
            <a:endParaRPr lang="en-US"/>
          </a:p>
        </p:txBody>
      </p:sp>
      <p:sp>
        <p:nvSpPr>
          <p:cNvPr id="90009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i="0">
                <a:latin typeface="Times New Roman" pitchFamily="18" charset="0"/>
              </a:defRPr>
            </a:lvl1pPr>
          </a:lstStyle>
          <a:p>
            <a:pPr>
              <a:defRPr/>
            </a:pPr>
            <a:endParaRPr lang="en-US"/>
          </a:p>
        </p:txBody>
      </p:sp>
      <p:sp>
        <p:nvSpPr>
          <p:cNvPr id="90010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i="0">
                <a:latin typeface="Times New Roman" pitchFamily="18" charset="0"/>
              </a:defRPr>
            </a:lvl1pPr>
          </a:lstStyle>
          <a:p>
            <a:pPr>
              <a:defRPr/>
            </a:pPr>
            <a:r>
              <a:rPr lang="en-US"/>
              <a:t>9.#</a:t>
            </a:r>
          </a:p>
        </p:txBody>
      </p:sp>
      <p:sp>
        <p:nvSpPr>
          <p:cNvPr id="90010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i="0">
                <a:latin typeface="Times New Roman" pitchFamily="18" charset="0"/>
              </a:defRPr>
            </a:lvl1pPr>
          </a:lstStyle>
          <a:p>
            <a:pPr>
              <a:defRPr/>
            </a:pPr>
            <a:fld id="{58A7B0E1-A978-4BF4-8971-F28E4A65B6E7}" type="slidenum">
              <a:rPr lang="en-US"/>
              <a:pPr>
                <a:defRPr/>
              </a:pPr>
              <a:t>‹#›</a:t>
            </a:fld>
            <a:endParaRPr lang="en-US" dirty="0"/>
          </a:p>
        </p:txBody>
      </p:sp>
    </p:spTree>
    <p:extLst>
      <p:ext uri="{BB962C8B-B14F-4D97-AF65-F5344CB8AC3E}">
        <p14:creationId xmlns:p14="http://schemas.microsoft.com/office/powerpoint/2010/main" val="522382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8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i="0">
                <a:latin typeface="Times New Roman" pitchFamily="18" charset="0"/>
              </a:defRPr>
            </a:lvl1pPr>
          </a:lstStyle>
          <a:p>
            <a:pPr>
              <a:defRPr/>
            </a:pPr>
            <a:endParaRPr lang="en-US"/>
          </a:p>
        </p:txBody>
      </p:sp>
      <p:sp>
        <p:nvSpPr>
          <p:cNvPr id="878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i="0">
                <a:latin typeface="Times New Roman" pitchFamily="18" charset="0"/>
              </a:defRPr>
            </a:lvl1pPr>
          </a:lstStyle>
          <a:p>
            <a:pPr>
              <a:defRPr/>
            </a:pPr>
            <a:endParaRPr lang="en-US"/>
          </a:p>
        </p:txBody>
      </p:sp>
      <p:sp>
        <p:nvSpPr>
          <p:cNvPr id="157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78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78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i="0">
                <a:latin typeface="Times New Roman" pitchFamily="18" charset="0"/>
              </a:defRPr>
            </a:lvl1pPr>
          </a:lstStyle>
          <a:p>
            <a:pPr>
              <a:defRPr/>
            </a:pPr>
            <a:r>
              <a:rPr lang="en-US"/>
              <a:t>9.#</a:t>
            </a:r>
          </a:p>
        </p:txBody>
      </p:sp>
      <p:sp>
        <p:nvSpPr>
          <p:cNvPr id="878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i="0">
                <a:latin typeface="Times New Roman" pitchFamily="18" charset="0"/>
              </a:defRPr>
            </a:lvl1pPr>
          </a:lstStyle>
          <a:p>
            <a:pPr>
              <a:defRPr/>
            </a:pPr>
            <a:fld id="{59F50A1D-7361-43C2-A453-879F0FD3B1D6}" type="slidenum">
              <a:rPr lang="en-US"/>
              <a:pPr>
                <a:defRPr/>
              </a:pPr>
              <a:t>‹#›</a:t>
            </a:fld>
            <a:endParaRPr lang="en-US" dirty="0"/>
          </a:p>
        </p:txBody>
      </p:sp>
    </p:spTree>
    <p:extLst>
      <p:ext uri="{BB962C8B-B14F-4D97-AF65-F5344CB8AC3E}">
        <p14:creationId xmlns:p14="http://schemas.microsoft.com/office/powerpoint/2010/main" val="349678767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6"/>
          <p:cNvSpPr>
            <a:spLocks noGrp="1" noChangeArrowheads="1"/>
          </p:cNvSpPr>
          <p:nvPr>
            <p:ph type="ftr" sz="quarter" idx="4"/>
          </p:nvPr>
        </p:nvSpPr>
        <p:spPr>
          <a:noFill/>
        </p:spPr>
        <p:txBody>
          <a:bodyPr/>
          <a:lstStyle/>
          <a:p>
            <a:r>
              <a:rPr lang="en-US" smtClean="0"/>
              <a:t>9.#</a:t>
            </a: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6"/>
          <p:cNvSpPr>
            <a:spLocks noGrp="1" noChangeArrowheads="1"/>
          </p:cNvSpPr>
          <p:nvPr>
            <p:ph type="ftr" sz="quarter" idx="4"/>
          </p:nvPr>
        </p:nvSpPr>
        <p:spPr>
          <a:noFill/>
        </p:spPr>
        <p:txBody>
          <a:bodyPr/>
          <a:lstStyle/>
          <a:p>
            <a:r>
              <a:rPr lang="en-US" smtClean="0"/>
              <a:t>13.#</a:t>
            </a: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1B1D8929-DD35-4C92-BAD2-DF9C06374438}" type="slidenum">
              <a:rPr lang="en-US" smtClean="0"/>
              <a:pPr/>
              <a:t>103</a:t>
            </a:fld>
            <a:endParaRPr lang="en-US" smtClean="0"/>
          </a:p>
        </p:txBody>
      </p:sp>
      <p:sp>
        <p:nvSpPr>
          <p:cNvPr id="276483" name="Rectangle 2"/>
          <p:cNvSpPr>
            <a:spLocks noGrp="1" noRot="1" noChangeAspect="1" noChangeArrowheads="1" noTextEdit="1"/>
          </p:cNvSpPr>
          <p:nvPr>
            <p:ph type="sldImg"/>
          </p:nvPr>
        </p:nvSpPr>
        <p:spPr>
          <a:ln/>
        </p:spPr>
      </p:sp>
      <p:sp>
        <p:nvSpPr>
          <p:cNvPr id="2764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191BF5BE-49D7-43BE-BA30-6CCCCABD11AF}" type="slidenum">
              <a:rPr lang="en-US" smtClean="0"/>
              <a:pPr/>
              <a:t>104</a:t>
            </a:fld>
            <a:endParaRPr lang="en-US" smtClean="0"/>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6"/>
          <p:cNvSpPr>
            <a:spLocks noGrp="1" noChangeArrowheads="1"/>
          </p:cNvSpPr>
          <p:nvPr>
            <p:ph type="ftr" sz="quarter" idx="4"/>
          </p:nvPr>
        </p:nvSpPr>
        <p:spPr>
          <a:noFill/>
        </p:spPr>
        <p:txBody>
          <a:bodyPr/>
          <a:lstStyle/>
          <a:p>
            <a:r>
              <a:rPr lang="en-US" smtClean="0"/>
              <a:t>10.#</a:t>
            </a:r>
          </a:p>
        </p:txBody>
      </p:sp>
      <p:sp>
        <p:nvSpPr>
          <p:cNvPr id="278531" name="Rectangle 2"/>
          <p:cNvSpPr>
            <a:spLocks noGrp="1" noRot="1" noChangeAspect="1" noChangeArrowheads="1" noTextEdit="1"/>
          </p:cNvSpPr>
          <p:nvPr>
            <p:ph type="sldImg"/>
          </p:nvPr>
        </p:nvSpPr>
        <p:spPr>
          <a:ln/>
        </p:spPr>
      </p:sp>
      <p:sp>
        <p:nvSpPr>
          <p:cNvPr id="2785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6"/>
          <p:cNvSpPr>
            <a:spLocks noGrp="1" noChangeArrowheads="1"/>
          </p:cNvSpPr>
          <p:nvPr>
            <p:ph type="ftr" sz="quarter" idx="4"/>
          </p:nvPr>
        </p:nvSpPr>
        <p:spPr>
          <a:noFill/>
        </p:spPr>
        <p:txBody>
          <a:bodyPr/>
          <a:lstStyle/>
          <a:p>
            <a:r>
              <a:rPr lang="en-US" smtClean="0"/>
              <a:t>10.#</a:t>
            </a:r>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6"/>
          <p:cNvSpPr>
            <a:spLocks noGrp="1" noChangeArrowheads="1"/>
          </p:cNvSpPr>
          <p:nvPr>
            <p:ph type="ftr" sz="quarter" idx="4"/>
          </p:nvPr>
        </p:nvSpPr>
        <p:spPr>
          <a:noFill/>
        </p:spPr>
        <p:txBody>
          <a:bodyPr/>
          <a:lstStyle/>
          <a:p>
            <a:r>
              <a:rPr lang="en-US" smtClean="0"/>
              <a:t>10.#</a:t>
            </a:r>
          </a:p>
        </p:txBody>
      </p:sp>
      <p:sp>
        <p:nvSpPr>
          <p:cNvPr id="280579" name="Rectangle 2"/>
          <p:cNvSpPr>
            <a:spLocks noGrp="1" noRot="1" noChangeAspect="1" noChangeArrowheads="1" noTextEdit="1"/>
          </p:cNvSpPr>
          <p:nvPr>
            <p:ph type="sldImg"/>
          </p:nvPr>
        </p:nvSpPr>
        <p:spPr>
          <a:ln/>
        </p:spPr>
      </p:sp>
      <p:sp>
        <p:nvSpPr>
          <p:cNvPr id="2805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6"/>
          <p:cNvSpPr>
            <a:spLocks noGrp="1" noChangeArrowheads="1"/>
          </p:cNvSpPr>
          <p:nvPr>
            <p:ph type="ftr" sz="quarter" idx="4"/>
          </p:nvPr>
        </p:nvSpPr>
        <p:spPr>
          <a:noFill/>
        </p:spPr>
        <p:txBody>
          <a:bodyPr/>
          <a:lstStyle/>
          <a:p>
            <a:r>
              <a:rPr lang="en-US" smtClean="0"/>
              <a:t>10.#</a:t>
            </a:r>
          </a:p>
        </p:txBody>
      </p:sp>
      <p:sp>
        <p:nvSpPr>
          <p:cNvPr id="281603" name="Rectangle 2"/>
          <p:cNvSpPr>
            <a:spLocks noGrp="1" noRot="1" noChangeAspect="1" noChangeArrowheads="1" noTextEdit="1"/>
          </p:cNvSpPr>
          <p:nvPr>
            <p:ph type="sldImg"/>
          </p:nvPr>
        </p:nvSpPr>
        <p:spPr>
          <a:ln/>
        </p:spPr>
      </p:sp>
      <p:sp>
        <p:nvSpPr>
          <p:cNvPr id="281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6"/>
          <p:cNvSpPr>
            <a:spLocks noGrp="1" noChangeArrowheads="1"/>
          </p:cNvSpPr>
          <p:nvPr>
            <p:ph type="ftr" sz="quarter" idx="4"/>
          </p:nvPr>
        </p:nvSpPr>
        <p:spPr>
          <a:noFill/>
        </p:spPr>
        <p:txBody>
          <a:bodyPr/>
          <a:lstStyle/>
          <a:p>
            <a:r>
              <a:rPr lang="en-US" smtClean="0"/>
              <a:t>10.#</a:t>
            </a:r>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6"/>
          <p:cNvSpPr>
            <a:spLocks noGrp="1" noChangeArrowheads="1"/>
          </p:cNvSpPr>
          <p:nvPr>
            <p:ph type="ftr" sz="quarter" idx="4"/>
          </p:nvPr>
        </p:nvSpPr>
        <p:spPr>
          <a:noFill/>
        </p:spPr>
        <p:txBody>
          <a:bodyPr/>
          <a:lstStyle/>
          <a:p>
            <a:r>
              <a:rPr lang="en-US" smtClean="0"/>
              <a:t>10.#</a:t>
            </a:r>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6"/>
          <p:cNvSpPr>
            <a:spLocks noGrp="1" noChangeArrowheads="1"/>
          </p:cNvSpPr>
          <p:nvPr>
            <p:ph type="ftr" sz="quarter" idx="4"/>
          </p:nvPr>
        </p:nvSpPr>
        <p:spPr>
          <a:noFill/>
        </p:spPr>
        <p:txBody>
          <a:bodyPr/>
          <a:lstStyle/>
          <a:p>
            <a:r>
              <a:rPr lang="en-US" smtClean="0"/>
              <a:t>10.#</a:t>
            </a:r>
          </a:p>
        </p:txBody>
      </p:sp>
      <p:sp>
        <p:nvSpPr>
          <p:cNvPr id="284675" name="Rectangle 2"/>
          <p:cNvSpPr>
            <a:spLocks noGrp="1" noRot="1" noChangeAspect="1" noChangeArrowheads="1" noTextEdit="1"/>
          </p:cNvSpPr>
          <p:nvPr>
            <p:ph type="sldImg"/>
          </p:nvPr>
        </p:nvSpPr>
        <p:spPr>
          <a:ln/>
        </p:spPr>
      </p:sp>
      <p:sp>
        <p:nvSpPr>
          <p:cNvPr id="2846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6"/>
          <p:cNvSpPr>
            <a:spLocks noGrp="1" noChangeArrowheads="1"/>
          </p:cNvSpPr>
          <p:nvPr>
            <p:ph type="ftr" sz="quarter" idx="4"/>
          </p:nvPr>
        </p:nvSpPr>
        <p:spPr>
          <a:noFill/>
        </p:spPr>
        <p:txBody>
          <a:bodyPr/>
          <a:lstStyle/>
          <a:p>
            <a:r>
              <a:rPr lang="en-US" smtClean="0"/>
              <a:t>10.#</a:t>
            </a:r>
          </a:p>
        </p:txBody>
      </p:sp>
      <p:sp>
        <p:nvSpPr>
          <p:cNvPr id="285699" name="Rectangle 2"/>
          <p:cNvSpPr>
            <a:spLocks noGrp="1" noRot="1" noChangeAspect="1" noChangeArrowheads="1" noTextEdit="1"/>
          </p:cNvSpPr>
          <p:nvPr>
            <p:ph type="sldImg"/>
          </p:nvPr>
        </p:nvSpPr>
        <p:spPr>
          <a:ln/>
        </p:spPr>
      </p:sp>
      <p:sp>
        <p:nvSpPr>
          <p:cNvPr id="2857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0F4A6A66-A3E4-49DD-A0DA-CD0096A42CE0}" type="slidenum">
              <a:rPr lang="en-US" smtClean="0"/>
              <a:pPr/>
              <a:t>13</a:t>
            </a:fld>
            <a:endParaRPr lang="en-US" smtClean="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6"/>
          <p:cNvSpPr>
            <a:spLocks noGrp="1" noChangeArrowheads="1"/>
          </p:cNvSpPr>
          <p:nvPr>
            <p:ph type="ftr" sz="quarter" idx="4"/>
          </p:nvPr>
        </p:nvSpPr>
        <p:spPr>
          <a:noFill/>
        </p:spPr>
        <p:txBody>
          <a:bodyPr/>
          <a:lstStyle/>
          <a:p>
            <a:r>
              <a:rPr lang="en-US" smtClean="0"/>
              <a:t>10.#</a:t>
            </a:r>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BD3535DD-A484-4A48-A57E-72F6CCD961BB}" type="slidenum">
              <a:rPr lang="en-US" smtClean="0"/>
              <a:pPr/>
              <a:t>114</a:t>
            </a:fld>
            <a:endParaRPr lang="en-US" smtClean="0"/>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BF66B926-559A-4468-9277-8A22A1DE895D}" type="slidenum">
              <a:rPr lang="en-US" smtClean="0">
                <a:solidFill>
                  <a:srgbClr val="000000"/>
                </a:solidFill>
              </a:rPr>
              <a:pPr/>
              <a:t>115</a:t>
            </a:fld>
            <a:endParaRPr lang="en-US" smtClean="0">
              <a:solidFill>
                <a:srgbClr val="000000"/>
              </a:solidFill>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6"/>
          <p:cNvSpPr>
            <a:spLocks noGrp="1" noChangeArrowheads="1"/>
          </p:cNvSpPr>
          <p:nvPr>
            <p:ph type="ftr" sz="quarter" idx="4"/>
          </p:nvPr>
        </p:nvSpPr>
        <p:spPr>
          <a:noFill/>
        </p:spPr>
        <p:txBody>
          <a:bodyPr/>
          <a:lstStyle/>
          <a:p>
            <a:r>
              <a:rPr lang="en-US" smtClean="0"/>
              <a:t>10.#</a:t>
            </a:r>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6"/>
          <p:cNvSpPr>
            <a:spLocks noGrp="1" noChangeArrowheads="1"/>
          </p:cNvSpPr>
          <p:nvPr>
            <p:ph type="ftr" sz="quarter" idx="4"/>
          </p:nvPr>
        </p:nvSpPr>
        <p:spPr>
          <a:noFill/>
        </p:spPr>
        <p:txBody>
          <a:bodyPr/>
          <a:lstStyle/>
          <a:p>
            <a:r>
              <a:rPr lang="en-US" smtClean="0"/>
              <a:t>10.#</a:t>
            </a:r>
          </a:p>
        </p:txBody>
      </p:sp>
      <p:sp>
        <p:nvSpPr>
          <p:cNvPr id="290819" name="Rectangle 2"/>
          <p:cNvSpPr>
            <a:spLocks noGrp="1" noRot="1" noChangeAspect="1" noChangeArrowheads="1" noTextEdit="1"/>
          </p:cNvSpPr>
          <p:nvPr>
            <p:ph type="sldImg"/>
          </p:nvPr>
        </p:nvSpPr>
        <p:spPr>
          <a:ln/>
        </p:spPr>
      </p:sp>
      <p:sp>
        <p:nvSpPr>
          <p:cNvPr id="2908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6"/>
          <p:cNvSpPr>
            <a:spLocks noGrp="1" noChangeArrowheads="1"/>
          </p:cNvSpPr>
          <p:nvPr>
            <p:ph type="ftr" sz="quarter" idx="4"/>
          </p:nvPr>
        </p:nvSpPr>
        <p:spPr>
          <a:noFill/>
        </p:spPr>
        <p:txBody>
          <a:bodyPr/>
          <a:lstStyle/>
          <a:p>
            <a:r>
              <a:rPr lang="en-US" smtClean="0"/>
              <a:t>10.#</a:t>
            </a:r>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p:spPr>
        <p:txBody>
          <a:bodyPr/>
          <a:lstStyle/>
          <a:p>
            <a:fld id="{30663006-A609-4712-8F96-5037BD46EF8E}" type="slidenum">
              <a:rPr lang="en-US" smtClean="0">
                <a:solidFill>
                  <a:srgbClr val="000000"/>
                </a:solidFill>
              </a:rPr>
              <a:pPr/>
              <a:t>119</a:t>
            </a:fld>
            <a:endParaRPr lang="en-US" smtClean="0">
              <a:solidFill>
                <a:srgbClr val="000000"/>
              </a:solidFill>
            </a:endParaRPr>
          </a:p>
        </p:txBody>
      </p:sp>
      <p:sp>
        <p:nvSpPr>
          <p:cNvPr id="292867" name="Rectangle 2"/>
          <p:cNvSpPr>
            <a:spLocks noGrp="1" noRot="1" noChangeAspect="1" noChangeArrowheads="1" noTextEdit="1"/>
          </p:cNvSpPr>
          <p:nvPr>
            <p:ph type="sldImg"/>
          </p:nvPr>
        </p:nvSpPr>
        <p:spPr>
          <a:ln/>
        </p:spPr>
      </p:sp>
      <p:sp>
        <p:nvSpPr>
          <p:cNvPr id="2928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6"/>
          <p:cNvSpPr>
            <a:spLocks noGrp="1" noChangeArrowheads="1"/>
          </p:cNvSpPr>
          <p:nvPr>
            <p:ph type="ftr" sz="quarter" idx="4"/>
          </p:nvPr>
        </p:nvSpPr>
        <p:spPr>
          <a:noFill/>
        </p:spPr>
        <p:txBody>
          <a:bodyPr/>
          <a:lstStyle/>
          <a:p>
            <a:r>
              <a:rPr lang="en-US" smtClean="0"/>
              <a:t>10.#</a:t>
            </a:r>
          </a:p>
        </p:txBody>
      </p:sp>
      <p:sp>
        <p:nvSpPr>
          <p:cNvPr id="293891" name="Rectangle 2"/>
          <p:cNvSpPr>
            <a:spLocks noGrp="1" noRot="1" noChangeAspect="1" noChangeArrowheads="1" noTextEdit="1"/>
          </p:cNvSpPr>
          <p:nvPr>
            <p:ph type="sldImg"/>
          </p:nvPr>
        </p:nvSpPr>
        <p:spPr>
          <a:ln/>
        </p:spPr>
      </p:sp>
      <p:sp>
        <p:nvSpPr>
          <p:cNvPr id="293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6"/>
          <p:cNvSpPr>
            <a:spLocks noGrp="1" noChangeArrowheads="1"/>
          </p:cNvSpPr>
          <p:nvPr>
            <p:ph type="ftr" sz="quarter" idx="4"/>
          </p:nvPr>
        </p:nvSpPr>
        <p:spPr>
          <a:noFill/>
        </p:spPr>
        <p:txBody>
          <a:bodyPr/>
          <a:lstStyle/>
          <a:p>
            <a:r>
              <a:rPr lang="en-US" smtClean="0"/>
              <a:t>10.#</a:t>
            </a:r>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6"/>
          <p:cNvSpPr>
            <a:spLocks noGrp="1" noChangeArrowheads="1"/>
          </p:cNvSpPr>
          <p:nvPr>
            <p:ph type="ftr" sz="quarter" idx="4"/>
          </p:nvPr>
        </p:nvSpPr>
        <p:spPr>
          <a:noFill/>
        </p:spPr>
        <p:txBody>
          <a:bodyPr/>
          <a:lstStyle/>
          <a:p>
            <a:r>
              <a:rPr lang="en-US" smtClean="0"/>
              <a:t>10.#</a:t>
            </a:r>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6"/>
          <p:cNvSpPr>
            <a:spLocks noGrp="1" noChangeArrowheads="1"/>
          </p:cNvSpPr>
          <p:nvPr>
            <p:ph type="ftr" sz="quarter" idx="4"/>
          </p:nvPr>
        </p:nvSpPr>
        <p:spPr>
          <a:noFill/>
        </p:spPr>
        <p:txBody>
          <a:bodyPr/>
          <a:lstStyle/>
          <a:p>
            <a:r>
              <a:rPr lang="en-US" smtClean="0"/>
              <a:t>13.#</a:t>
            </a: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6"/>
          <p:cNvSpPr>
            <a:spLocks noGrp="1" noChangeArrowheads="1"/>
          </p:cNvSpPr>
          <p:nvPr>
            <p:ph type="ftr" sz="quarter" idx="4"/>
          </p:nvPr>
        </p:nvSpPr>
        <p:spPr>
          <a:noFill/>
        </p:spPr>
        <p:txBody>
          <a:bodyPr/>
          <a:lstStyle/>
          <a:p>
            <a:r>
              <a:rPr lang="en-US" smtClean="0"/>
              <a:t>10.#</a:t>
            </a:r>
          </a:p>
        </p:txBody>
      </p:sp>
      <p:sp>
        <p:nvSpPr>
          <p:cNvPr id="296963" name="Rectangle 2"/>
          <p:cNvSpPr>
            <a:spLocks noGrp="1" noRot="1" noChangeAspect="1" noChangeArrowheads="1" noTextEdit="1"/>
          </p:cNvSpPr>
          <p:nvPr>
            <p:ph type="sldImg"/>
          </p:nvPr>
        </p:nvSpPr>
        <p:spPr>
          <a:ln/>
        </p:spPr>
      </p:sp>
      <p:sp>
        <p:nvSpPr>
          <p:cNvPr id="2969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6"/>
          <p:cNvSpPr>
            <a:spLocks noGrp="1" noChangeArrowheads="1"/>
          </p:cNvSpPr>
          <p:nvPr>
            <p:ph type="ftr" sz="quarter" idx="4"/>
          </p:nvPr>
        </p:nvSpPr>
        <p:spPr>
          <a:noFill/>
        </p:spPr>
        <p:txBody>
          <a:bodyPr/>
          <a:lstStyle/>
          <a:p>
            <a:r>
              <a:rPr lang="en-US" smtClean="0"/>
              <a:t>10.#</a:t>
            </a:r>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6"/>
          <p:cNvSpPr>
            <a:spLocks noGrp="1" noChangeArrowheads="1"/>
          </p:cNvSpPr>
          <p:nvPr>
            <p:ph type="ftr" sz="quarter" idx="4"/>
          </p:nvPr>
        </p:nvSpPr>
        <p:spPr>
          <a:noFill/>
        </p:spPr>
        <p:txBody>
          <a:bodyPr/>
          <a:lstStyle/>
          <a:p>
            <a:r>
              <a:rPr lang="en-US" smtClean="0"/>
              <a:t>10.#</a:t>
            </a:r>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6"/>
          <p:cNvSpPr>
            <a:spLocks noGrp="1" noChangeArrowheads="1"/>
          </p:cNvSpPr>
          <p:nvPr>
            <p:ph type="ftr" sz="quarter" idx="4"/>
          </p:nvPr>
        </p:nvSpPr>
        <p:spPr>
          <a:noFill/>
        </p:spPr>
        <p:txBody>
          <a:bodyPr/>
          <a:lstStyle/>
          <a:p>
            <a:r>
              <a:rPr lang="en-US" smtClean="0"/>
              <a:t>10.#</a:t>
            </a:r>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6"/>
          <p:cNvSpPr>
            <a:spLocks noGrp="1" noChangeArrowheads="1"/>
          </p:cNvSpPr>
          <p:nvPr>
            <p:ph type="ftr" sz="quarter" idx="4"/>
          </p:nvPr>
        </p:nvSpPr>
        <p:spPr>
          <a:noFill/>
        </p:spPr>
        <p:txBody>
          <a:bodyPr/>
          <a:lstStyle/>
          <a:p>
            <a:r>
              <a:rPr lang="en-US" smtClean="0"/>
              <a:t>10.#</a:t>
            </a:r>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p:spPr>
        <p:txBody>
          <a:bodyPr/>
          <a:lstStyle/>
          <a:p>
            <a:fld id="{D704EF33-F184-4CF5-8F3A-110278B16BDA}" type="slidenum">
              <a:rPr lang="en-US" smtClean="0"/>
              <a:pPr/>
              <a:t>128</a:t>
            </a:fld>
            <a:endParaRPr lang="en-US" smtClean="0"/>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p>
            <a:fld id="{D93CECA0-D632-4231-AB42-7DAA1E760752}" type="slidenum">
              <a:rPr lang="en-US" smtClean="0">
                <a:solidFill>
                  <a:srgbClr val="000000"/>
                </a:solidFill>
              </a:rPr>
              <a:pPr/>
              <a:t>130</a:t>
            </a:fld>
            <a:endParaRPr lang="en-US" smtClean="0">
              <a:solidFill>
                <a:srgbClr val="000000"/>
              </a:solidFill>
            </a:endParaRPr>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C64438-7709-49A9-BA6C-72FBD50BA7D7}" type="slidenum">
              <a:rPr lang="en-US"/>
              <a:pPr/>
              <a:t>131</a:t>
            </a:fld>
            <a:endParaRPr lang="en-US"/>
          </a:p>
        </p:txBody>
      </p:sp>
      <p:sp>
        <p:nvSpPr>
          <p:cNvPr id="1077250" name="Rectangle 2"/>
          <p:cNvSpPr>
            <a:spLocks noGrp="1" noRot="1" noChangeAspect="1" noChangeArrowheads="1" noTextEdit="1"/>
          </p:cNvSpPr>
          <p:nvPr>
            <p:ph type="sldImg"/>
          </p:nvPr>
        </p:nvSpPr>
        <p:spPr>
          <a:ln/>
        </p:spPr>
      </p:sp>
      <p:sp>
        <p:nvSpPr>
          <p:cNvPr id="1077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3193F0-4998-4C62-943C-073F796ED015}" type="slidenum">
              <a:rPr lang="en-US"/>
              <a:pPr/>
              <a:t>132</a:t>
            </a:fld>
            <a:endParaRPr lang="en-US"/>
          </a:p>
        </p:txBody>
      </p:sp>
      <p:sp>
        <p:nvSpPr>
          <p:cNvPr id="1079298" name="Rectangle 2"/>
          <p:cNvSpPr>
            <a:spLocks noGrp="1" noRot="1" noChangeAspect="1" noChangeArrowheads="1" noTextEdit="1"/>
          </p:cNvSpPr>
          <p:nvPr>
            <p:ph type="sldImg"/>
          </p:nvPr>
        </p:nvSpPr>
        <p:spPr>
          <a:ln/>
        </p:spPr>
      </p:sp>
      <p:sp>
        <p:nvSpPr>
          <p:cNvPr id="1079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41611F-1A41-40F0-8013-A8C31E2CE225}" type="slidenum">
              <a:rPr lang="en-US"/>
              <a:pPr/>
              <a:t>134</a:t>
            </a:fld>
            <a:endParaRPr lang="en-US"/>
          </a:p>
        </p:txBody>
      </p:sp>
      <p:sp>
        <p:nvSpPr>
          <p:cNvPr id="1085442" name="Rectangle 2"/>
          <p:cNvSpPr>
            <a:spLocks noGrp="1" noRot="1" noChangeAspect="1" noChangeArrowheads="1" noTextEdit="1"/>
          </p:cNvSpPr>
          <p:nvPr>
            <p:ph type="sldImg"/>
          </p:nvPr>
        </p:nvSpPr>
        <p:spPr>
          <a:ln/>
        </p:spPr>
      </p:sp>
      <p:sp>
        <p:nvSpPr>
          <p:cNvPr id="108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6"/>
          <p:cNvSpPr>
            <a:spLocks noGrp="1" noChangeArrowheads="1"/>
          </p:cNvSpPr>
          <p:nvPr>
            <p:ph type="ftr" sz="quarter" idx="4"/>
          </p:nvPr>
        </p:nvSpPr>
        <p:spPr>
          <a:noFill/>
        </p:spPr>
        <p:txBody>
          <a:bodyPr/>
          <a:lstStyle/>
          <a:p>
            <a:r>
              <a:rPr lang="en-US" smtClean="0"/>
              <a:t>13.#</a:t>
            </a: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F95E74-196B-4981-B050-EEAB7A6A8083}" type="slidenum">
              <a:rPr lang="en-US"/>
              <a:pPr/>
              <a:t>135</a:t>
            </a:fld>
            <a:endParaRPr lang="en-US"/>
          </a:p>
        </p:txBody>
      </p:sp>
      <p:sp>
        <p:nvSpPr>
          <p:cNvPr id="1089538" name="Rectangle 2"/>
          <p:cNvSpPr>
            <a:spLocks noGrp="1" noRot="1" noChangeAspect="1" noChangeArrowheads="1" noTextEdit="1"/>
          </p:cNvSpPr>
          <p:nvPr>
            <p:ph type="sldImg"/>
          </p:nvPr>
        </p:nvSpPr>
        <p:spPr>
          <a:ln/>
        </p:spPr>
      </p:sp>
      <p:sp>
        <p:nvSpPr>
          <p:cNvPr id="1089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DC3FED-F33C-4264-968B-E2514160D1E3}" type="slidenum">
              <a:rPr lang="en-US"/>
              <a:pPr/>
              <a:t>136</a:t>
            </a:fld>
            <a:endParaRPr lang="en-US"/>
          </a:p>
        </p:txBody>
      </p:sp>
      <p:sp>
        <p:nvSpPr>
          <p:cNvPr id="1140738" name="Rectangle 2"/>
          <p:cNvSpPr>
            <a:spLocks noGrp="1" noRot="1" noChangeAspect="1" noChangeArrowheads="1" noTextEdit="1"/>
          </p:cNvSpPr>
          <p:nvPr>
            <p:ph type="sldImg"/>
          </p:nvPr>
        </p:nvSpPr>
        <p:spPr>
          <a:ln/>
        </p:spPr>
      </p:sp>
      <p:sp>
        <p:nvSpPr>
          <p:cNvPr id="1140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F110A5-EBB0-4396-9142-D04963702BD1}" type="slidenum">
              <a:rPr lang="en-US"/>
              <a:pPr/>
              <a:t>138</a:t>
            </a:fld>
            <a:endParaRPr lang="en-US"/>
          </a:p>
        </p:txBody>
      </p:sp>
      <p:sp>
        <p:nvSpPr>
          <p:cNvPr id="1091586" name="Rectangle 2"/>
          <p:cNvSpPr>
            <a:spLocks noGrp="1" noRot="1" noChangeAspect="1" noChangeArrowheads="1" noTextEdit="1"/>
          </p:cNvSpPr>
          <p:nvPr>
            <p:ph type="sldImg"/>
          </p:nvPr>
        </p:nvSpPr>
        <p:spPr>
          <a:ln/>
        </p:spPr>
      </p:sp>
      <p:sp>
        <p:nvSpPr>
          <p:cNvPr id="1091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DCAEC4-B24D-4F6E-BA88-06B09105DACB}" type="slidenum">
              <a:rPr lang="en-US"/>
              <a:pPr/>
              <a:t>139</a:t>
            </a:fld>
            <a:endParaRPr lang="en-US"/>
          </a:p>
        </p:txBody>
      </p:sp>
      <p:sp>
        <p:nvSpPr>
          <p:cNvPr id="1142786" name="Rectangle 2"/>
          <p:cNvSpPr>
            <a:spLocks noGrp="1" noRot="1" noChangeAspect="1" noChangeArrowheads="1" noTextEdit="1"/>
          </p:cNvSpPr>
          <p:nvPr>
            <p:ph type="sldImg"/>
          </p:nvPr>
        </p:nvSpPr>
        <p:spPr>
          <a:ln/>
        </p:spPr>
      </p:sp>
      <p:sp>
        <p:nvSpPr>
          <p:cNvPr id="1142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8D935A-1CBF-4B54-AA94-568C57D59C44}" type="slidenum">
              <a:rPr lang="en-US"/>
              <a:pPr/>
              <a:t>140</a:t>
            </a:fld>
            <a:endParaRPr lang="en-US"/>
          </a:p>
        </p:txBody>
      </p:sp>
      <p:sp>
        <p:nvSpPr>
          <p:cNvPr id="1093634" name="Rectangle 2"/>
          <p:cNvSpPr>
            <a:spLocks noGrp="1" noRot="1" noChangeAspect="1" noChangeArrowheads="1" noTextEdit="1"/>
          </p:cNvSpPr>
          <p:nvPr>
            <p:ph type="sldImg"/>
          </p:nvPr>
        </p:nvSpPr>
        <p:spPr>
          <a:ln/>
        </p:spPr>
      </p:sp>
      <p:sp>
        <p:nvSpPr>
          <p:cNvPr id="1093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2A9381-8F08-46B7-8DDE-C65A4DD23D94}" type="slidenum">
              <a:rPr lang="en-US"/>
              <a:pPr/>
              <a:t>142</a:t>
            </a:fld>
            <a:endParaRPr lang="en-US"/>
          </a:p>
        </p:txBody>
      </p:sp>
      <p:sp>
        <p:nvSpPr>
          <p:cNvPr id="1099778" name="Rectangle 2"/>
          <p:cNvSpPr>
            <a:spLocks noGrp="1" noRot="1" noChangeAspect="1" noChangeArrowheads="1" noTextEdit="1"/>
          </p:cNvSpPr>
          <p:nvPr>
            <p:ph type="sldImg"/>
          </p:nvPr>
        </p:nvSpPr>
        <p:spPr>
          <a:ln/>
        </p:spPr>
      </p:sp>
      <p:sp>
        <p:nvSpPr>
          <p:cNvPr id="1099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E1F66-3C7F-49CB-90C4-A219BBD07EFD}" type="slidenum">
              <a:rPr lang="en-US"/>
              <a:pPr/>
              <a:t>144</a:t>
            </a:fld>
            <a:endParaRPr lang="en-US"/>
          </a:p>
        </p:txBody>
      </p:sp>
      <p:sp>
        <p:nvSpPr>
          <p:cNvPr id="1146882" name="Rectangle 2"/>
          <p:cNvSpPr>
            <a:spLocks noGrp="1" noRot="1" noChangeAspect="1" noChangeArrowheads="1" noTextEdit="1"/>
          </p:cNvSpPr>
          <p:nvPr>
            <p:ph type="sldImg"/>
          </p:nvPr>
        </p:nvSpPr>
        <p:spPr>
          <a:ln/>
        </p:spPr>
      </p:sp>
      <p:sp>
        <p:nvSpPr>
          <p:cNvPr id="1146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E17FA-4DDB-40BF-A564-118D208A5F7C}" type="slidenum">
              <a:rPr lang="en-US"/>
              <a:pPr/>
              <a:t>145</a:t>
            </a:fld>
            <a:endParaRPr lang="en-US"/>
          </a:p>
        </p:txBody>
      </p:sp>
      <p:sp>
        <p:nvSpPr>
          <p:cNvPr id="1122306" name="Rectangle 2"/>
          <p:cNvSpPr>
            <a:spLocks noGrp="1" noRot="1" noChangeAspect="1" noChangeArrowheads="1" noTextEdit="1"/>
          </p:cNvSpPr>
          <p:nvPr>
            <p:ph type="sldImg"/>
          </p:nvPr>
        </p:nvSpPr>
        <p:spPr>
          <a:ln/>
        </p:spPr>
      </p:sp>
      <p:sp>
        <p:nvSpPr>
          <p:cNvPr id="1122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D50CC3-612A-4F4D-9D3A-2AA684457EF9}" type="slidenum">
              <a:rPr lang="en-US"/>
              <a:pPr/>
              <a:t>146</a:t>
            </a:fld>
            <a:endParaRPr lang="en-US"/>
          </a:p>
        </p:txBody>
      </p:sp>
      <p:sp>
        <p:nvSpPr>
          <p:cNvPr id="1150978" name="Rectangle 2"/>
          <p:cNvSpPr>
            <a:spLocks noGrp="1" noRot="1" noChangeAspect="1" noChangeArrowheads="1" noTextEdit="1"/>
          </p:cNvSpPr>
          <p:nvPr>
            <p:ph type="sldImg"/>
          </p:nvPr>
        </p:nvSpPr>
        <p:spPr>
          <a:ln/>
        </p:spPr>
      </p:sp>
      <p:sp>
        <p:nvSpPr>
          <p:cNvPr id="1150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8E566B-2499-47ED-927F-0BC3478466E0}" type="slidenum">
              <a:rPr lang="en-US"/>
              <a:pPr/>
              <a:t>147</a:t>
            </a:fld>
            <a:endParaRPr lang="en-US"/>
          </a:p>
        </p:txBody>
      </p:sp>
      <p:sp>
        <p:nvSpPr>
          <p:cNvPr id="1124354" name="Rectangle 2"/>
          <p:cNvSpPr>
            <a:spLocks noGrp="1" noRot="1" noChangeAspect="1" noChangeArrowheads="1" noTextEdit="1"/>
          </p:cNvSpPr>
          <p:nvPr>
            <p:ph type="sldImg"/>
          </p:nvPr>
        </p:nvSpPr>
        <p:spPr>
          <a:ln/>
        </p:spPr>
      </p:sp>
      <p:sp>
        <p:nvSpPr>
          <p:cNvPr id="1124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6"/>
          <p:cNvSpPr>
            <a:spLocks noGrp="1" noChangeArrowheads="1"/>
          </p:cNvSpPr>
          <p:nvPr>
            <p:ph type="ftr" sz="quarter" idx="4"/>
          </p:nvPr>
        </p:nvSpPr>
        <p:spPr>
          <a:noFill/>
        </p:spPr>
        <p:txBody>
          <a:bodyPr/>
          <a:lstStyle/>
          <a:p>
            <a:r>
              <a:rPr lang="en-US" smtClean="0"/>
              <a:t>13.#</a:t>
            </a: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59A819-261C-4F3F-8900-975C6A67BB38}" type="slidenum">
              <a:rPr lang="en-US"/>
              <a:pPr/>
              <a:t>148</a:t>
            </a:fld>
            <a:endParaRPr lang="en-US"/>
          </a:p>
        </p:txBody>
      </p:sp>
      <p:sp>
        <p:nvSpPr>
          <p:cNvPr id="1153026" name="Rectangle 2"/>
          <p:cNvSpPr>
            <a:spLocks noGrp="1" noRot="1" noChangeAspect="1" noChangeArrowheads="1" noTextEdit="1"/>
          </p:cNvSpPr>
          <p:nvPr>
            <p:ph type="sldImg"/>
          </p:nvPr>
        </p:nvSpPr>
        <p:spPr>
          <a:ln/>
        </p:spPr>
      </p:sp>
      <p:sp>
        <p:nvSpPr>
          <p:cNvPr id="1153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DDA415-641C-49D5-B168-93EE60431490}" type="slidenum">
              <a:rPr lang="en-US"/>
              <a:pPr/>
              <a:t>149</a:t>
            </a:fld>
            <a:endParaRPr lang="en-US"/>
          </a:p>
        </p:txBody>
      </p:sp>
      <p:sp>
        <p:nvSpPr>
          <p:cNvPr id="1155074" name="Rectangle 2"/>
          <p:cNvSpPr>
            <a:spLocks noGrp="1" noRot="1" noChangeAspect="1" noChangeArrowheads="1" noTextEdit="1"/>
          </p:cNvSpPr>
          <p:nvPr>
            <p:ph type="sldImg"/>
          </p:nvPr>
        </p:nvSpPr>
        <p:spPr>
          <a:ln/>
        </p:spPr>
      </p:sp>
      <p:sp>
        <p:nvSpPr>
          <p:cNvPr id="11550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676378-2244-4170-91F2-0240F89D7A59}" type="slidenum">
              <a:rPr lang="en-US"/>
              <a:pPr/>
              <a:t>150</a:t>
            </a:fld>
            <a:endParaRPr lang="en-US"/>
          </a:p>
        </p:txBody>
      </p:sp>
      <p:sp>
        <p:nvSpPr>
          <p:cNvPr id="1126402" name="Rectangle 2"/>
          <p:cNvSpPr>
            <a:spLocks noGrp="1" noRot="1" noChangeAspect="1" noChangeArrowheads="1" noTextEdit="1"/>
          </p:cNvSpPr>
          <p:nvPr>
            <p:ph type="sldImg"/>
          </p:nvPr>
        </p:nvSpPr>
        <p:spPr>
          <a:ln/>
        </p:spPr>
      </p:sp>
      <p:sp>
        <p:nvSpPr>
          <p:cNvPr id="1126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9790B9-F8C0-48DD-80DB-85F54EA694A3}" type="slidenum">
              <a:rPr lang="en-US"/>
              <a:pPr/>
              <a:t>151</a:t>
            </a:fld>
            <a:endParaRPr lang="en-US"/>
          </a:p>
        </p:txBody>
      </p:sp>
      <p:sp>
        <p:nvSpPr>
          <p:cNvPr id="1128450" name="Rectangle 2"/>
          <p:cNvSpPr>
            <a:spLocks noGrp="1" noRot="1" noChangeAspect="1" noChangeArrowheads="1" noTextEdit="1"/>
          </p:cNvSpPr>
          <p:nvPr>
            <p:ph type="sldImg"/>
          </p:nvPr>
        </p:nvSpPr>
        <p:spPr>
          <a:ln/>
        </p:spPr>
      </p:sp>
      <p:sp>
        <p:nvSpPr>
          <p:cNvPr id="1128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6F6871-62F8-44D5-A91C-C33C3ECDCD93}" type="slidenum">
              <a:rPr lang="en-US"/>
              <a:pPr/>
              <a:t>152</a:t>
            </a:fld>
            <a:endParaRPr lang="en-US"/>
          </a:p>
        </p:txBody>
      </p:sp>
      <p:sp>
        <p:nvSpPr>
          <p:cNvPr id="1130498" name="Rectangle 2"/>
          <p:cNvSpPr>
            <a:spLocks noGrp="1" noRot="1" noChangeAspect="1" noChangeArrowheads="1" noTextEdit="1"/>
          </p:cNvSpPr>
          <p:nvPr>
            <p:ph type="sldImg"/>
          </p:nvPr>
        </p:nvSpPr>
        <p:spPr>
          <a:ln/>
        </p:spPr>
      </p:sp>
      <p:sp>
        <p:nvSpPr>
          <p:cNvPr id="1130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9E0FCB-D822-4B41-876F-5BE7E628D5BF}" type="slidenum">
              <a:rPr lang="en-US"/>
              <a:pPr/>
              <a:t>153</a:t>
            </a:fld>
            <a:endParaRPr lang="en-US"/>
          </a:p>
        </p:txBody>
      </p:sp>
      <p:sp>
        <p:nvSpPr>
          <p:cNvPr id="1132546" name="Rectangle 2"/>
          <p:cNvSpPr>
            <a:spLocks noGrp="1" noRot="1" noChangeAspect="1" noChangeArrowheads="1" noTextEdit="1"/>
          </p:cNvSpPr>
          <p:nvPr>
            <p:ph type="sldImg"/>
          </p:nvPr>
        </p:nvSpPr>
        <p:spPr>
          <a:ln/>
        </p:spPr>
      </p:sp>
      <p:sp>
        <p:nvSpPr>
          <p:cNvPr id="1132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EA96CF-3E4B-4B5E-B301-4BE34738A9E7}" type="slidenum">
              <a:rPr lang="en-US"/>
              <a:pPr/>
              <a:t>154</a:t>
            </a:fld>
            <a:endParaRPr lang="en-US"/>
          </a:p>
        </p:txBody>
      </p:sp>
      <p:sp>
        <p:nvSpPr>
          <p:cNvPr id="1134594" name="Rectangle 2"/>
          <p:cNvSpPr>
            <a:spLocks noGrp="1" noRot="1" noChangeAspect="1" noChangeArrowheads="1" noTextEdit="1"/>
          </p:cNvSpPr>
          <p:nvPr>
            <p:ph type="sldImg"/>
          </p:nvPr>
        </p:nvSpPr>
        <p:spPr>
          <a:ln/>
        </p:spPr>
      </p:sp>
      <p:sp>
        <p:nvSpPr>
          <p:cNvPr id="1134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59E482-5909-4A3B-9A6B-FF005D4F520F}" type="slidenum">
              <a:rPr lang="en-US"/>
              <a:pPr/>
              <a:t>155</a:t>
            </a:fld>
            <a:endParaRPr lang="en-US"/>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6"/>
          <p:cNvSpPr>
            <a:spLocks noGrp="1" noChangeArrowheads="1"/>
          </p:cNvSpPr>
          <p:nvPr>
            <p:ph type="ftr" sz="quarter" idx="4"/>
          </p:nvPr>
        </p:nvSpPr>
        <p:spPr>
          <a:noFill/>
        </p:spPr>
        <p:txBody>
          <a:bodyPr/>
          <a:lstStyle/>
          <a:p>
            <a:r>
              <a:rPr lang="en-US" smtClean="0"/>
              <a:t>13.#</a:t>
            </a: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6"/>
          <p:cNvSpPr>
            <a:spLocks noGrp="1" noChangeArrowheads="1"/>
          </p:cNvSpPr>
          <p:nvPr>
            <p:ph type="ftr" sz="quarter" idx="4"/>
          </p:nvPr>
        </p:nvSpPr>
        <p:spPr>
          <a:noFill/>
        </p:spPr>
        <p:txBody>
          <a:bodyPr/>
          <a:lstStyle/>
          <a:p>
            <a:r>
              <a:rPr lang="en-US" smtClean="0"/>
              <a:t>13.#</a:t>
            </a: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6"/>
          <p:cNvSpPr>
            <a:spLocks noGrp="1" noChangeArrowheads="1"/>
          </p:cNvSpPr>
          <p:nvPr>
            <p:ph type="ftr" sz="quarter" idx="4"/>
          </p:nvPr>
        </p:nvSpPr>
        <p:spPr>
          <a:noFill/>
        </p:spPr>
        <p:txBody>
          <a:bodyPr/>
          <a:lstStyle/>
          <a:p>
            <a:r>
              <a:rPr lang="en-US" smtClean="0"/>
              <a:t>13.#</a:t>
            </a: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6"/>
          <p:cNvSpPr>
            <a:spLocks noGrp="1" noChangeArrowheads="1"/>
          </p:cNvSpPr>
          <p:nvPr>
            <p:ph type="ftr" sz="quarter" idx="4"/>
          </p:nvPr>
        </p:nvSpPr>
        <p:spPr>
          <a:noFill/>
        </p:spPr>
        <p:txBody>
          <a:bodyPr/>
          <a:lstStyle/>
          <a:p>
            <a:r>
              <a:rPr lang="en-US" smtClean="0"/>
              <a:t>13.#</a:t>
            </a: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6"/>
          <p:cNvSpPr>
            <a:spLocks noGrp="1" noChangeArrowheads="1"/>
          </p:cNvSpPr>
          <p:nvPr>
            <p:ph type="ftr" sz="quarter" idx="4"/>
          </p:nvPr>
        </p:nvSpPr>
        <p:spPr>
          <a:noFill/>
        </p:spPr>
        <p:txBody>
          <a:bodyPr/>
          <a:lstStyle/>
          <a:p>
            <a:r>
              <a:rPr lang="en-US" smtClean="0"/>
              <a:t>13.#</a:t>
            </a: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6"/>
          <p:cNvSpPr>
            <a:spLocks noGrp="1" noChangeArrowheads="1"/>
          </p:cNvSpPr>
          <p:nvPr>
            <p:ph type="ftr" sz="quarter" idx="4"/>
          </p:nvPr>
        </p:nvSpPr>
        <p:spPr>
          <a:noFill/>
        </p:spPr>
        <p:txBody>
          <a:bodyPr/>
          <a:lstStyle/>
          <a:p>
            <a:r>
              <a:rPr lang="en-US" smtClean="0"/>
              <a:t>9.#</a:t>
            </a: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6"/>
          <p:cNvSpPr>
            <a:spLocks noGrp="1" noChangeArrowheads="1"/>
          </p:cNvSpPr>
          <p:nvPr>
            <p:ph type="ftr" sz="quarter" idx="4"/>
          </p:nvPr>
        </p:nvSpPr>
        <p:spPr>
          <a:noFill/>
        </p:spPr>
        <p:txBody>
          <a:bodyPr/>
          <a:lstStyle/>
          <a:p>
            <a:r>
              <a:rPr lang="en-US" smtClean="0"/>
              <a:t>13.#</a:t>
            </a: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6"/>
          <p:cNvSpPr>
            <a:spLocks noGrp="1" noChangeArrowheads="1"/>
          </p:cNvSpPr>
          <p:nvPr>
            <p:ph type="ftr" sz="quarter" idx="4"/>
          </p:nvPr>
        </p:nvSpPr>
        <p:spPr>
          <a:noFill/>
        </p:spPr>
        <p:txBody>
          <a:bodyPr/>
          <a:lstStyle/>
          <a:p>
            <a:r>
              <a:rPr lang="en-US" smtClean="0"/>
              <a:t>13.#</a:t>
            </a: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6"/>
          <p:cNvSpPr>
            <a:spLocks noGrp="1" noChangeArrowheads="1"/>
          </p:cNvSpPr>
          <p:nvPr>
            <p:ph type="ftr" sz="quarter" idx="4"/>
          </p:nvPr>
        </p:nvSpPr>
        <p:spPr>
          <a:noFill/>
        </p:spPr>
        <p:txBody>
          <a:bodyPr/>
          <a:lstStyle/>
          <a:p>
            <a:r>
              <a:rPr lang="en-US" smtClean="0"/>
              <a:t>13.#</a:t>
            </a: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6"/>
          <p:cNvSpPr>
            <a:spLocks noGrp="1" noChangeArrowheads="1"/>
          </p:cNvSpPr>
          <p:nvPr>
            <p:ph type="ftr" sz="quarter" idx="4"/>
          </p:nvPr>
        </p:nvSpPr>
        <p:spPr>
          <a:noFill/>
        </p:spPr>
        <p:txBody>
          <a:bodyPr/>
          <a:lstStyle/>
          <a:p>
            <a:r>
              <a:rPr lang="en-US" smtClean="0"/>
              <a:t>9.#</a:t>
            </a: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6"/>
          <p:cNvSpPr>
            <a:spLocks noGrp="1" noChangeArrowheads="1"/>
          </p:cNvSpPr>
          <p:nvPr>
            <p:ph type="ftr" sz="quarter" idx="4"/>
          </p:nvPr>
        </p:nvSpPr>
        <p:spPr>
          <a:noFill/>
        </p:spPr>
        <p:txBody>
          <a:bodyPr/>
          <a:lstStyle/>
          <a:p>
            <a:r>
              <a:rPr lang="en-US" smtClean="0"/>
              <a:t>9.#</a:t>
            </a: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6"/>
          <p:cNvSpPr>
            <a:spLocks noGrp="1" noChangeArrowheads="1"/>
          </p:cNvSpPr>
          <p:nvPr>
            <p:ph type="ftr" sz="quarter" idx="4"/>
          </p:nvPr>
        </p:nvSpPr>
        <p:spPr>
          <a:noFill/>
        </p:spPr>
        <p:txBody>
          <a:bodyPr/>
          <a:lstStyle/>
          <a:p>
            <a:r>
              <a:rPr lang="en-US" smtClean="0"/>
              <a:t>9.#</a:t>
            </a: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6"/>
          <p:cNvSpPr>
            <a:spLocks noGrp="1" noChangeArrowheads="1"/>
          </p:cNvSpPr>
          <p:nvPr>
            <p:ph type="ftr" sz="quarter" idx="4"/>
          </p:nvPr>
        </p:nvSpPr>
        <p:spPr>
          <a:noFill/>
        </p:spPr>
        <p:txBody>
          <a:bodyPr/>
          <a:lstStyle/>
          <a:p>
            <a:r>
              <a:rPr lang="en-US" smtClean="0"/>
              <a:t>9.#</a:t>
            </a: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97AB96DB-1494-45E0-94DF-A23BF5A24729}" type="slidenum">
              <a:rPr lang="en-US" smtClean="0"/>
              <a:pPr/>
              <a:t>29</a:t>
            </a:fld>
            <a:endParaRPr lang="en-US"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57685D32-4260-4D33-9C0C-4296D711DB27}" type="slidenum">
              <a:rPr lang="en-US" smtClean="0"/>
              <a:pPr/>
              <a:t>30</a:t>
            </a:fld>
            <a:endParaRPr lang="en-US" smtClean="0"/>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1E9FA956-E9A2-4D27-9ADD-00D0AD26BD2A}" type="slidenum">
              <a:rPr lang="en-US" smtClean="0"/>
              <a:pPr/>
              <a:t>31</a:t>
            </a:fld>
            <a:endParaRPr lang="en-US" smtClean="0"/>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6"/>
          <p:cNvSpPr>
            <a:spLocks noGrp="1" noChangeArrowheads="1"/>
          </p:cNvSpPr>
          <p:nvPr>
            <p:ph type="ftr" sz="quarter" idx="4"/>
          </p:nvPr>
        </p:nvSpPr>
        <p:spPr>
          <a:noFill/>
        </p:spPr>
        <p:txBody>
          <a:bodyPr/>
          <a:lstStyle/>
          <a:p>
            <a:r>
              <a:rPr lang="en-US" smtClean="0"/>
              <a:t>9.#</a:t>
            </a: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6"/>
          <p:cNvSpPr>
            <a:spLocks noGrp="1" noChangeArrowheads="1"/>
          </p:cNvSpPr>
          <p:nvPr>
            <p:ph type="ftr" sz="quarter" idx="4"/>
          </p:nvPr>
        </p:nvSpPr>
        <p:spPr>
          <a:noFill/>
        </p:spPr>
        <p:txBody>
          <a:bodyPr/>
          <a:lstStyle/>
          <a:p>
            <a:r>
              <a:rPr lang="en-US" smtClean="0"/>
              <a:t>9.#</a:t>
            </a: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6"/>
          <p:cNvSpPr>
            <a:spLocks noGrp="1" noChangeArrowheads="1"/>
          </p:cNvSpPr>
          <p:nvPr>
            <p:ph type="ftr" sz="quarter" idx="4"/>
          </p:nvPr>
        </p:nvSpPr>
        <p:spPr>
          <a:noFill/>
        </p:spPr>
        <p:txBody>
          <a:bodyPr/>
          <a:lstStyle/>
          <a:p>
            <a:r>
              <a:rPr lang="en-US" smtClean="0"/>
              <a:t>9.#</a:t>
            </a: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6"/>
          <p:cNvSpPr>
            <a:spLocks noGrp="1" noChangeArrowheads="1"/>
          </p:cNvSpPr>
          <p:nvPr>
            <p:ph type="ftr" sz="quarter" idx="4"/>
          </p:nvPr>
        </p:nvSpPr>
        <p:spPr>
          <a:noFill/>
        </p:spPr>
        <p:txBody>
          <a:bodyPr/>
          <a:lstStyle/>
          <a:p>
            <a:r>
              <a:rPr lang="en-US" smtClean="0"/>
              <a:t>9.#</a:t>
            </a: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6"/>
          <p:cNvSpPr>
            <a:spLocks noGrp="1" noChangeArrowheads="1"/>
          </p:cNvSpPr>
          <p:nvPr>
            <p:ph type="ftr" sz="quarter" idx="4"/>
          </p:nvPr>
        </p:nvSpPr>
        <p:spPr>
          <a:noFill/>
        </p:spPr>
        <p:txBody>
          <a:bodyPr/>
          <a:lstStyle/>
          <a:p>
            <a:r>
              <a:rPr lang="en-US" smtClean="0"/>
              <a:t>9.#</a:t>
            </a: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30273732-98B7-4901-9F1B-3F94F8E682EB}" type="slidenum">
              <a:rPr lang="en-US" smtClean="0"/>
              <a:pPr/>
              <a:t>36</a:t>
            </a:fld>
            <a:endParaRPr lang="en-US" smtClean="0"/>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6"/>
          <p:cNvSpPr>
            <a:spLocks noGrp="1" noChangeArrowheads="1"/>
          </p:cNvSpPr>
          <p:nvPr>
            <p:ph type="ftr" sz="quarter" idx="4"/>
          </p:nvPr>
        </p:nvSpPr>
        <p:spPr>
          <a:noFill/>
        </p:spPr>
        <p:txBody>
          <a:bodyPr/>
          <a:lstStyle/>
          <a:p>
            <a:r>
              <a:rPr lang="en-US" smtClean="0"/>
              <a:t>9.#</a:t>
            </a: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6"/>
          <p:cNvSpPr>
            <a:spLocks noGrp="1" noChangeArrowheads="1"/>
          </p:cNvSpPr>
          <p:nvPr>
            <p:ph type="ftr" sz="quarter" idx="4"/>
          </p:nvPr>
        </p:nvSpPr>
        <p:spPr>
          <a:noFill/>
        </p:spPr>
        <p:txBody>
          <a:bodyPr/>
          <a:lstStyle/>
          <a:p>
            <a:r>
              <a:rPr lang="en-US" smtClean="0"/>
              <a:t>9.#</a:t>
            </a: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6"/>
          <p:cNvSpPr>
            <a:spLocks noGrp="1" noChangeArrowheads="1"/>
          </p:cNvSpPr>
          <p:nvPr>
            <p:ph type="ftr" sz="quarter" idx="4"/>
          </p:nvPr>
        </p:nvSpPr>
        <p:spPr>
          <a:noFill/>
        </p:spPr>
        <p:txBody>
          <a:bodyPr/>
          <a:lstStyle/>
          <a:p>
            <a:r>
              <a:rPr lang="en-US" smtClean="0"/>
              <a:t>9.#</a:t>
            </a: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6"/>
          <p:cNvSpPr>
            <a:spLocks noGrp="1" noChangeArrowheads="1"/>
          </p:cNvSpPr>
          <p:nvPr>
            <p:ph type="ftr" sz="quarter" idx="4"/>
          </p:nvPr>
        </p:nvSpPr>
        <p:spPr>
          <a:noFill/>
        </p:spPr>
        <p:txBody>
          <a:bodyPr/>
          <a:lstStyle/>
          <a:p>
            <a:r>
              <a:rPr lang="en-US" smtClean="0"/>
              <a:t>9.#</a:t>
            </a: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6"/>
          <p:cNvSpPr>
            <a:spLocks noGrp="1" noChangeArrowheads="1"/>
          </p:cNvSpPr>
          <p:nvPr>
            <p:ph type="ftr" sz="quarter" idx="4"/>
          </p:nvPr>
        </p:nvSpPr>
        <p:spPr>
          <a:noFill/>
        </p:spPr>
        <p:txBody>
          <a:bodyPr/>
          <a:lstStyle/>
          <a:p>
            <a:r>
              <a:rPr lang="en-US" smtClean="0"/>
              <a:t>9.#</a:t>
            </a: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6"/>
          <p:cNvSpPr>
            <a:spLocks noGrp="1" noChangeArrowheads="1"/>
          </p:cNvSpPr>
          <p:nvPr>
            <p:ph type="ftr" sz="quarter" idx="4"/>
          </p:nvPr>
        </p:nvSpPr>
        <p:spPr>
          <a:noFill/>
        </p:spPr>
        <p:txBody>
          <a:bodyPr/>
          <a:lstStyle/>
          <a:p>
            <a:r>
              <a:rPr lang="en-US" smtClean="0"/>
              <a:t>9.#</a:t>
            </a: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6"/>
          <p:cNvSpPr>
            <a:spLocks noGrp="1" noChangeArrowheads="1"/>
          </p:cNvSpPr>
          <p:nvPr>
            <p:ph type="ftr" sz="quarter" idx="4"/>
          </p:nvPr>
        </p:nvSpPr>
        <p:spPr>
          <a:noFill/>
        </p:spPr>
        <p:txBody>
          <a:bodyPr/>
          <a:lstStyle/>
          <a:p>
            <a:r>
              <a:rPr lang="en-US" smtClean="0"/>
              <a:t>9.#</a:t>
            </a: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6"/>
          <p:cNvSpPr>
            <a:spLocks noGrp="1" noChangeArrowheads="1"/>
          </p:cNvSpPr>
          <p:nvPr>
            <p:ph type="ftr" sz="quarter" idx="4"/>
          </p:nvPr>
        </p:nvSpPr>
        <p:spPr>
          <a:noFill/>
        </p:spPr>
        <p:txBody>
          <a:bodyPr/>
          <a:lstStyle/>
          <a:p>
            <a:r>
              <a:rPr lang="en-US" smtClean="0"/>
              <a:t>10.#</a:t>
            </a: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6"/>
          <p:cNvSpPr>
            <a:spLocks noGrp="1" noChangeArrowheads="1"/>
          </p:cNvSpPr>
          <p:nvPr>
            <p:ph type="ftr" sz="quarter" idx="4"/>
          </p:nvPr>
        </p:nvSpPr>
        <p:spPr>
          <a:noFill/>
        </p:spPr>
        <p:txBody>
          <a:bodyPr/>
          <a:lstStyle/>
          <a:p>
            <a:r>
              <a:rPr lang="en-US" smtClean="0"/>
              <a:t>10.#</a:t>
            </a: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CEEBE804-D5F5-442D-90A1-69A5B413B65F}" type="slidenum">
              <a:rPr lang="en-US" smtClean="0"/>
              <a:pPr/>
              <a:t>46</a:t>
            </a:fld>
            <a:endParaRPr lang="en-US" smtClean="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18D20325-9DA7-4654-94E0-3A65F523B333}" type="slidenum">
              <a:rPr lang="en-US" smtClean="0"/>
              <a:pPr/>
              <a:t>47</a:t>
            </a:fld>
            <a:endParaRPr lang="en-US" smtClean="0"/>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14D45455-945D-46BE-A1D8-E51D696DB759}" type="slidenum">
              <a:rPr lang="en-US" smtClean="0"/>
              <a:pPr/>
              <a:t>48</a:t>
            </a:fld>
            <a:endParaRPr lang="en-US" smtClean="0"/>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A78964BC-8DE5-4AEF-99C6-721594D134C3}" type="slidenum">
              <a:rPr lang="en-US" smtClean="0"/>
              <a:pPr/>
              <a:t>49</a:t>
            </a:fld>
            <a:endParaRPr lang="en-US" smtClean="0"/>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45323093-8419-40A5-B70E-FB8C2ACE4B95}" type="slidenum">
              <a:rPr lang="en-US" smtClean="0"/>
              <a:pPr/>
              <a:t>50</a:t>
            </a:fld>
            <a:endParaRPr lang="en-US" smtClean="0"/>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8F7EDBF-4FF2-4BC3-87EF-3C04515CF497}" type="slidenum">
              <a:rPr lang="en-US" smtClean="0"/>
              <a:pPr/>
              <a:t>51</a:t>
            </a:fld>
            <a:endParaRPr lang="en-US" smtClean="0"/>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20A8BD9D-BEF5-45BE-8CED-F7208E7D316F}" type="slidenum">
              <a:rPr lang="en-US" smtClean="0"/>
              <a:pPr/>
              <a:t>52</a:t>
            </a:fld>
            <a:endParaRPr lang="en-US" smtClean="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6"/>
          <p:cNvSpPr>
            <a:spLocks noGrp="1" noChangeArrowheads="1"/>
          </p:cNvSpPr>
          <p:nvPr>
            <p:ph type="ftr" sz="quarter" idx="4"/>
          </p:nvPr>
        </p:nvSpPr>
        <p:spPr>
          <a:noFill/>
        </p:spPr>
        <p:txBody>
          <a:bodyPr/>
          <a:lstStyle/>
          <a:p>
            <a:r>
              <a:rPr lang="en-US" smtClean="0"/>
              <a:t>9.#</a:t>
            </a: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F74C78CB-ECAE-4719-B2BA-2119DAD42F17}" type="slidenum">
              <a:rPr lang="en-US" smtClean="0"/>
              <a:pPr/>
              <a:t>53</a:t>
            </a:fld>
            <a:endParaRPr lang="en-US" smtClean="0"/>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0BFCF063-DD50-41D1-A703-CDBBD5F16CB8}" type="slidenum">
              <a:rPr lang="en-US" smtClean="0"/>
              <a:pPr/>
              <a:t>54</a:t>
            </a:fld>
            <a:endParaRPr lang="en-US" smtClean="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fld id="{6E35F281-ED6C-4403-A5F7-9B0BAA6224F7}" type="slidenum">
              <a:rPr lang="en-US" smtClean="0"/>
              <a:pPr/>
              <a:t>55</a:t>
            </a:fld>
            <a:endParaRPr lang="en-US" smtClean="0"/>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09DFF97B-E544-4084-B920-4BB74AFDEFA3}" type="slidenum">
              <a:rPr lang="en-US" smtClean="0"/>
              <a:pPr/>
              <a:t>56</a:t>
            </a:fld>
            <a:endParaRPr lang="en-US" smtClean="0"/>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9DD8EB0B-DBA3-4C7E-989B-9A29712F5AD8}" type="slidenum">
              <a:rPr lang="en-US" smtClean="0"/>
              <a:pPr/>
              <a:t>57</a:t>
            </a:fld>
            <a:endParaRPr lang="en-US" smtClean="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41FF0E15-C776-455F-B0D5-C8D1C4872851}" type="slidenum">
              <a:rPr lang="en-US" smtClean="0"/>
              <a:pPr/>
              <a:t>58</a:t>
            </a:fld>
            <a:endParaRPr lang="en-US" smtClean="0"/>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2AAF4CDF-6E1A-4D69-AC2D-ED125DA17E12}" type="slidenum">
              <a:rPr lang="en-US" smtClean="0"/>
              <a:pPr/>
              <a:t>59</a:t>
            </a:fld>
            <a:endParaRPr lang="en-US" smtClean="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28CF900F-5315-4DCB-A49F-121ECD044DE5}" type="slidenum">
              <a:rPr lang="en-US" smtClean="0"/>
              <a:pPr/>
              <a:t>60</a:t>
            </a:fld>
            <a:endParaRPr lang="en-US" smtClean="0"/>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2D92D0F0-28E0-4AEF-A8E7-AF02877EB31A}" type="slidenum">
              <a:rPr lang="en-US" smtClean="0"/>
              <a:pPr/>
              <a:t>61</a:t>
            </a:fld>
            <a:endParaRPr lang="en-US" smtClean="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E4F4571B-F262-4D57-BCCF-7B8C7A5A2CA3}" type="slidenum">
              <a:rPr lang="en-US" smtClean="0"/>
              <a:pPr/>
              <a:t>62</a:t>
            </a:fld>
            <a:endParaRPr lang="en-US" smtClean="0"/>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6"/>
          <p:cNvSpPr>
            <a:spLocks noGrp="1" noChangeArrowheads="1"/>
          </p:cNvSpPr>
          <p:nvPr>
            <p:ph type="ftr" sz="quarter" idx="4"/>
          </p:nvPr>
        </p:nvSpPr>
        <p:spPr>
          <a:noFill/>
        </p:spPr>
        <p:txBody>
          <a:bodyPr/>
          <a:lstStyle/>
          <a:p>
            <a:r>
              <a:rPr lang="en-US" smtClean="0"/>
              <a:t>9.#</a:t>
            </a: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B37C6CE6-1CC4-465D-836C-719A0C6C13F3}" type="slidenum">
              <a:rPr lang="en-US" smtClean="0"/>
              <a:pPr/>
              <a:t>63</a:t>
            </a:fld>
            <a:endParaRPr lang="en-US" smtClean="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0159D7CF-73E7-4970-A06A-054D5D7B3DBE}" type="slidenum">
              <a:rPr lang="en-US" smtClean="0"/>
              <a:pPr/>
              <a:t>64</a:t>
            </a:fld>
            <a:endParaRPr lang="en-US" smtClean="0"/>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68F73BBA-81A7-4A1F-BEEE-BDA2CD1A9328}" type="slidenum">
              <a:rPr lang="en-US" smtClean="0"/>
              <a:pPr/>
              <a:t>65</a:t>
            </a:fld>
            <a:endParaRPr lang="en-US" smtClean="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43A68C92-03B1-441C-AC49-429CD99F3A17}" type="slidenum">
              <a:rPr lang="en-US" smtClean="0"/>
              <a:pPr/>
              <a:t>66</a:t>
            </a:fld>
            <a:endParaRPr lang="en-US" smtClean="0"/>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88BE2F81-3DD1-438C-AD1D-A586597A3141}" type="slidenum">
              <a:rPr lang="en-US" smtClean="0"/>
              <a:pPr/>
              <a:t>67</a:t>
            </a:fld>
            <a:endParaRPr lang="en-US"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9A1E973A-9C55-4C4B-B974-4A93777E3AEA}" type="slidenum">
              <a:rPr lang="en-US" smtClean="0"/>
              <a:pPr/>
              <a:t>68</a:t>
            </a:fld>
            <a:endParaRPr lang="en-US" smtClean="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30921AC9-5488-4CEC-AD50-10EDC64DE4C4}" type="slidenum">
              <a:rPr lang="en-US" smtClean="0"/>
              <a:pPr/>
              <a:t>69</a:t>
            </a:fld>
            <a:endParaRPr lang="en-US" smtClean="0"/>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B57D5C70-7950-4A4B-93D0-E0B7DEDC1550}" type="slidenum">
              <a:rPr lang="en-US" smtClean="0"/>
              <a:pPr/>
              <a:t>70</a:t>
            </a:fld>
            <a:endParaRPr lang="en-US" smtClean="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277128B1-48C0-4C52-AF4A-0FD3305E3F48}" type="slidenum">
              <a:rPr lang="en-US" smtClean="0"/>
              <a:pPr/>
              <a:t>71</a:t>
            </a:fld>
            <a:endParaRPr lang="en-US" smtClean="0"/>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12DA6621-5A08-46A1-B141-DCB8C001092C}" type="slidenum">
              <a:rPr lang="en-US" smtClean="0"/>
              <a:pPr/>
              <a:t>72</a:t>
            </a:fld>
            <a:endParaRPr lang="en-US" smtClean="0"/>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6"/>
          <p:cNvSpPr>
            <a:spLocks noGrp="1" noChangeArrowheads="1"/>
          </p:cNvSpPr>
          <p:nvPr>
            <p:ph type="ftr" sz="quarter" idx="4"/>
          </p:nvPr>
        </p:nvSpPr>
        <p:spPr>
          <a:noFill/>
        </p:spPr>
        <p:txBody>
          <a:bodyPr/>
          <a:lstStyle/>
          <a:p>
            <a:r>
              <a:rPr lang="en-US" smtClean="0"/>
              <a:t>13.#</a:t>
            </a: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1BD2473C-C377-4DBD-B8CC-7788211FB0EA}" type="slidenum">
              <a:rPr lang="en-US" smtClean="0"/>
              <a:pPr/>
              <a:t>73</a:t>
            </a:fld>
            <a:endParaRPr lang="en-US" smtClean="0"/>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421ECA8A-AA07-4CD7-AC5F-B5C0BA7CDFBD}" type="slidenum">
              <a:rPr lang="en-US" smtClean="0"/>
              <a:pPr/>
              <a:t>74</a:t>
            </a:fld>
            <a:endParaRPr lang="en-US" smtClean="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0FF35994-AA0D-4E8B-94E4-EDCFC186D914}" type="slidenum">
              <a:rPr lang="en-US" smtClean="0"/>
              <a:pPr/>
              <a:t>75</a:t>
            </a:fld>
            <a:endParaRPr lang="en-US" smtClean="0"/>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1797FB2D-D19F-401D-8E36-DBADCD0771A8}" type="slidenum">
              <a:rPr lang="en-US" smtClean="0"/>
              <a:pPr/>
              <a:t>76</a:t>
            </a:fld>
            <a:endParaRPr lang="en-US" smtClean="0"/>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28732BC6-7797-4930-B487-C668F98E7C79}" type="slidenum">
              <a:rPr lang="en-US" smtClean="0"/>
              <a:pPr/>
              <a:t>77</a:t>
            </a:fld>
            <a:endParaRPr lang="en-US" smtClean="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7108B012-B14B-442D-BF9E-8A8EC57F81A0}" type="slidenum">
              <a:rPr lang="en-US" smtClean="0"/>
              <a:pPr/>
              <a:t>78</a:t>
            </a:fld>
            <a:endParaRPr lang="en-US" smtClean="0"/>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A8A2A806-3DE1-4F29-A1F3-2BB95064612E}" type="slidenum">
              <a:rPr lang="en-US" smtClean="0"/>
              <a:pPr/>
              <a:t>79</a:t>
            </a:fld>
            <a:endParaRPr lang="en-US" smtClean="0"/>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79F7B8AD-FE00-4F88-871A-27CA2AC3854C}" type="slidenum">
              <a:rPr lang="en-US" smtClean="0"/>
              <a:pPr/>
              <a:t>80</a:t>
            </a:fld>
            <a:endParaRPr lang="en-US" smtClean="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ADE27AA6-1FAF-4CB4-A86B-4C50E6F0B23B}" type="slidenum">
              <a:rPr lang="en-US" smtClean="0"/>
              <a:pPr/>
              <a:t>81</a:t>
            </a:fld>
            <a:endParaRPr lang="en-US" smtClean="0"/>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CAE7C01C-1F4A-4BAA-BE22-A96B1CCA7A02}" type="slidenum">
              <a:rPr lang="en-US" smtClean="0"/>
              <a:pPr/>
              <a:t>82</a:t>
            </a:fld>
            <a:endParaRPr lang="en-US" smtClean="0"/>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6"/>
          <p:cNvSpPr>
            <a:spLocks noGrp="1" noChangeArrowheads="1"/>
          </p:cNvSpPr>
          <p:nvPr>
            <p:ph type="ftr" sz="quarter" idx="4"/>
          </p:nvPr>
        </p:nvSpPr>
        <p:spPr>
          <a:noFill/>
        </p:spPr>
        <p:txBody>
          <a:bodyPr/>
          <a:lstStyle/>
          <a:p>
            <a:r>
              <a:rPr lang="en-US" smtClean="0"/>
              <a:t>13.#</a:t>
            </a: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48D769E5-6299-42E5-B368-0A6D6C9D659F}" type="slidenum">
              <a:rPr lang="en-US" smtClean="0"/>
              <a:pPr/>
              <a:t>83</a:t>
            </a:fld>
            <a:endParaRPr lang="en-US" smtClean="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D2564A9C-BE8A-4676-B2C5-AD4D841AF6F8}" type="slidenum">
              <a:rPr lang="en-US" smtClean="0"/>
              <a:pPr/>
              <a:t>84</a:t>
            </a:fld>
            <a:endParaRPr lang="en-US" smtClean="0"/>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A9F1C806-5DDC-483C-9E57-850134C7E435}" type="slidenum">
              <a:rPr lang="en-US" smtClean="0"/>
              <a:pPr/>
              <a:t>85</a:t>
            </a:fld>
            <a:endParaRPr lang="en-US" smtClean="0"/>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C3EB43E4-D6FB-44BA-A844-F5C114C1F110}" type="slidenum">
              <a:rPr lang="en-US" smtClean="0"/>
              <a:pPr/>
              <a:t>86</a:t>
            </a:fld>
            <a:endParaRPr lang="en-US" smtClean="0"/>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7E10C3A-89EF-49C2-8368-23A1CE15B7D4}" type="slidenum">
              <a:rPr lang="en-US" smtClean="0"/>
              <a:pPr/>
              <a:t>87</a:t>
            </a:fld>
            <a:endParaRPr lang="en-US" smtClean="0"/>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135A8B1B-C3F1-4650-8096-9E822F3880D0}" type="slidenum">
              <a:rPr lang="en-US" smtClean="0"/>
              <a:pPr/>
              <a:t>88</a:t>
            </a:fld>
            <a:endParaRPr lang="en-US" smtClean="0"/>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45A7B66D-B8FD-43F1-AECA-102D954BF366}" type="slidenum">
              <a:rPr lang="en-US" smtClean="0"/>
              <a:pPr/>
              <a:t>89</a:t>
            </a:fld>
            <a:endParaRPr lang="en-US" smtClean="0"/>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5B14E23C-DA2B-4B83-A7F8-AB81DAA8D312}" type="slidenum">
              <a:rPr lang="en-US" smtClean="0"/>
              <a:pPr/>
              <a:t>90</a:t>
            </a:fld>
            <a:endParaRPr lang="en-US" smtClean="0"/>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F5C4F6B3-D601-4FD7-8374-B852000A83E2}" type="slidenum">
              <a:rPr lang="en-US" smtClean="0"/>
              <a:pPr/>
              <a:t>91</a:t>
            </a:fld>
            <a:endParaRPr lang="en-US" smtClean="0"/>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BEBBC6FB-3A98-4659-BCF6-6921D26C5E11}" type="slidenum">
              <a:rPr lang="en-US" smtClean="0"/>
              <a:pPr/>
              <a:t>92</a:t>
            </a:fld>
            <a:endParaRPr lang="en-US" smtClean="0"/>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ftr" sz="quarter" idx="4"/>
          </p:nvPr>
        </p:nvSpPr>
        <p:spPr>
          <a:noFill/>
        </p:spPr>
        <p:txBody>
          <a:bodyPr/>
          <a:lstStyle/>
          <a:p>
            <a:r>
              <a:rPr lang="en-US" smtClean="0"/>
              <a:t>13.#</a:t>
            </a: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24A8BBD2-4734-4C02-885A-CF9B2AE5C06A}" type="slidenum">
              <a:rPr lang="en-US" smtClean="0"/>
              <a:pPr/>
              <a:t>93</a:t>
            </a:fld>
            <a:endParaRPr lang="en-US" smtClean="0"/>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5C663994-1DF3-4E55-B858-8D89D29551AC}" type="slidenum">
              <a:rPr lang="en-US" smtClean="0"/>
              <a:pPr/>
              <a:t>94</a:t>
            </a:fld>
            <a:endParaRPr lang="en-US" smtClean="0"/>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9A2B9E36-80B0-4231-B850-4B49F3CCED99}" type="slidenum">
              <a:rPr lang="en-US" smtClean="0"/>
              <a:pPr/>
              <a:t>95</a:t>
            </a:fld>
            <a:endParaRPr lang="en-US" smtClean="0"/>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B661C39C-4CBB-4E6B-BFAE-A86BEAC9091B}" type="slidenum">
              <a:rPr lang="en-US" smtClean="0"/>
              <a:pPr/>
              <a:t>96</a:t>
            </a:fld>
            <a:endParaRPr lang="en-US" smtClean="0"/>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8FF89AF8-90A9-4932-AAE4-25BEF5DAF308}" type="slidenum">
              <a:rPr lang="en-US" smtClean="0"/>
              <a:pPr/>
              <a:t>97</a:t>
            </a:fld>
            <a:endParaRPr lang="en-US" smtClean="0"/>
          </a:p>
        </p:txBody>
      </p:sp>
      <p:sp>
        <p:nvSpPr>
          <p:cNvPr id="270339" name="Rectangle 2"/>
          <p:cNvSpPr>
            <a:spLocks noGrp="1" noRot="1" noChangeAspect="1" noChangeArrowheads="1" noTextEdit="1"/>
          </p:cNvSpPr>
          <p:nvPr>
            <p:ph type="sldImg"/>
          </p:nvPr>
        </p:nvSpPr>
        <p:spPr>
          <a:ln/>
        </p:spPr>
      </p:sp>
      <p:sp>
        <p:nvSpPr>
          <p:cNvPr id="27034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9BF0A21F-9BF0-450B-A43B-221301AF2477}" type="slidenum">
              <a:rPr lang="en-US" smtClean="0"/>
              <a:pPr/>
              <a:t>98</a:t>
            </a:fld>
            <a:endParaRPr lang="en-US" smtClean="0"/>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64335491-E67E-4696-B70F-191D071918D5}" type="slidenum">
              <a:rPr lang="en-US" smtClean="0"/>
              <a:pPr/>
              <a:t>99</a:t>
            </a:fld>
            <a:endParaRPr lang="en-US" smtClean="0"/>
          </a:p>
        </p:txBody>
      </p:sp>
      <p:sp>
        <p:nvSpPr>
          <p:cNvPr id="272387" name="Rectangle 2"/>
          <p:cNvSpPr>
            <a:spLocks noGrp="1" noRot="1" noChangeAspect="1" noChangeArrowheads="1" noTextEdit="1"/>
          </p:cNvSpPr>
          <p:nvPr>
            <p:ph type="sldImg"/>
          </p:nvPr>
        </p:nvSpPr>
        <p:spPr>
          <a:ln/>
        </p:spPr>
      </p:sp>
      <p:sp>
        <p:nvSpPr>
          <p:cNvPr id="2723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E1B81B72-1DED-4186-9095-E320A77E7EA1}" type="slidenum">
              <a:rPr lang="en-US" smtClean="0"/>
              <a:pPr/>
              <a:t>100</a:t>
            </a:fld>
            <a:endParaRPr lang="en-US" smtClean="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D16A012B-8BFF-4584-8891-056A1B713EED}" type="slidenum">
              <a:rPr lang="en-US" smtClean="0"/>
              <a:pPr/>
              <a:t>101</a:t>
            </a:fld>
            <a:endParaRPr lang="en-US" smtClean="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p>
            <a:fld id="{C569AC36-CE25-4BDE-BEC4-EE43073CF0BA}" type="slidenum">
              <a:rPr lang="en-US" smtClean="0"/>
              <a:pPr/>
              <a:t>102</a:t>
            </a:fld>
            <a:endParaRPr lang="en-US" smtClean="0"/>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pPr>
              <a:defRPr/>
            </a:pPr>
            <a:endParaRPr lang="en-US"/>
          </a:p>
        </p:txBody>
      </p:sp>
      <p:sp>
        <p:nvSpPr>
          <p:cNvPr id="17" name="Footer Placeholder 16"/>
          <p:cNvSpPr>
            <a:spLocks noGrp="1"/>
          </p:cNvSpPr>
          <p:nvPr>
            <p:ph type="ftr" sz="quarter" idx="11"/>
          </p:nvPr>
        </p:nvSpPr>
        <p:spPr/>
        <p:txBody>
          <a:bodyPr/>
          <a:lstStyle/>
          <a:p>
            <a:pPr>
              <a:defRPr/>
            </a:pP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pPr>
              <a:defRPr/>
            </a:pPr>
            <a:fld id="{3109F429-FD2E-4365-82F7-E352C18F6FDB}" type="slidenum">
              <a:rPr lang="en-US" smtClean="0"/>
              <a:pPr>
                <a:defRPr/>
              </a:pPr>
              <a:t>‹#›</a:t>
            </a:fld>
            <a:endParaRPr lang="en-US" dirty="0"/>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
        <p:nvSpPr>
          <p:cNvPr id="14" name="Text Box 17"/>
          <p:cNvSpPr txBox="1">
            <a:spLocks noChangeArrowheads="1"/>
          </p:cNvSpPr>
          <p:nvPr userDrawn="1"/>
        </p:nvSpPr>
        <p:spPr bwMode="auto">
          <a:xfrm>
            <a:off x="0" y="6553200"/>
            <a:ext cx="2209800" cy="304800"/>
          </a:xfrm>
          <a:prstGeom prst="rect">
            <a:avLst/>
          </a:prstGeom>
          <a:noFill/>
          <a:ln>
            <a:noFill/>
          </a:ln>
          <a:extLst/>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spcBef>
                <a:spcPct val="50000"/>
              </a:spcBef>
              <a:defRPr/>
            </a:pPr>
            <a:r>
              <a:rPr lang="en-US" altLang="en-US" sz="1400" b="0" i="0" dirty="0" smtClean="0">
                <a:latin typeface="McGrawHill-Italic" pitchFamily="2" charset="0"/>
              </a:rPr>
              <a:t>McGraw-Hill</a:t>
            </a:r>
            <a:endParaRPr lang="en-US" altLang="en-US" sz="2400" b="0" i="0" dirty="0" smtClean="0">
              <a:latin typeface="Times New Roman" pitchFamily="18" charset="0"/>
            </a:endParaRPr>
          </a:p>
        </p:txBody>
      </p:sp>
      <p:sp>
        <p:nvSpPr>
          <p:cNvPr id="15" name="Text Box 18"/>
          <p:cNvSpPr txBox="1">
            <a:spLocks noChangeArrowheads="1"/>
          </p:cNvSpPr>
          <p:nvPr userDrawn="1"/>
        </p:nvSpPr>
        <p:spPr bwMode="auto">
          <a:xfrm>
            <a:off x="4572000" y="6553200"/>
            <a:ext cx="4572000" cy="304800"/>
          </a:xfrm>
          <a:prstGeom prst="rect">
            <a:avLst/>
          </a:prstGeom>
          <a:noFill/>
          <a:ln>
            <a:noFill/>
          </a:ln>
          <a:extLst/>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lgn="r">
              <a:spcBef>
                <a:spcPct val="50000"/>
              </a:spcBef>
              <a:buFontTx/>
              <a:buChar char="©"/>
              <a:defRPr/>
            </a:pPr>
            <a:r>
              <a:rPr lang="en-US" altLang="en-US" sz="1400" b="0" i="0" dirty="0" smtClean="0">
                <a:latin typeface="McGrawHill-Italic" pitchFamily="2" charset="0"/>
              </a:rPr>
              <a:t>The McGraw-Hill Companies, Inc., 2000</a:t>
            </a:r>
            <a:endParaRPr lang="en-US" altLang="en-US" sz="2400" b="0" i="0" dirty="0" smtClean="0">
              <a:latin typeface="Times New Roman" pitchFamily="18"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5/13/2021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a:defRPr/>
            </a:pPr>
            <a:r>
              <a:rPr lang="en-US" smtClean="0"/>
              <a:t>9.</a:t>
            </a:r>
            <a:fld id="{E0DAD2C5-E4B9-4F8F-9FEE-91149AF1A699}"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5/13/2021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a:defRPr/>
            </a:pPr>
            <a:r>
              <a:rPr lang="en-US" smtClean="0"/>
              <a:t>9.</a:t>
            </a:r>
            <a:fld id="{1378D085-29A0-4748-8880-855C51B90351}"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5/13/2021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a:defRPr/>
            </a:pPr>
            <a:r>
              <a:rPr lang="en-US" smtClean="0"/>
              <a:t>9.</a:t>
            </a:r>
            <a:fld id="{6374B364-8DB7-433B-8D99-ED92434C13E1}" type="slidenum">
              <a:rPr lang="en-US" smtClean="0"/>
              <a:pPr>
                <a:defRPr/>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5/13/2021</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pPr>
              <a:defRPr/>
            </a:pPr>
            <a:r>
              <a:rPr lang="en-US" smtClean="0"/>
              <a:t>9.</a:t>
            </a:r>
            <a:fld id="{9EB0690D-B40C-4DDC-AD29-04522EE7B2FC}"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pPr/>
              <a:t>5/13/2021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a:defRPr/>
            </a:pPr>
            <a:r>
              <a:rPr lang="en-US" smtClean="0"/>
              <a:t>9.</a:t>
            </a:r>
            <a:fld id="{2CD172F9-9716-4752-B237-E29FFA839701}" type="slidenum">
              <a:rPr lang="en-US" smtClean="0"/>
              <a:pPr>
                <a:defRPr/>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pPr/>
              <a:t>5/13/2021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a:defRPr/>
            </a:pPr>
            <a:r>
              <a:rPr lang="en-US" smtClean="0"/>
              <a:t>9.</a:t>
            </a:r>
            <a:fld id="{1DD147E0-EB45-4792-9D52-D011A412E4B7}" type="slidenum">
              <a:rPr lang="en-US" smtClean="0"/>
              <a:pPr>
                <a:defRPr/>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pPr/>
              <a:t>5/13/2021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a:defRPr/>
            </a:pPr>
            <a:r>
              <a:rPr lang="en-US" smtClean="0"/>
              <a:t>9.</a:t>
            </a:r>
            <a:fld id="{66A40F30-4618-45AB-B5AE-015A062B7FA3}"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5/13/2021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a:defRPr/>
            </a:pPr>
            <a:r>
              <a:rPr lang="en-US" smtClean="0"/>
              <a:t>9.</a:t>
            </a:r>
            <a:fld id="{B3325A44-F2A4-4948-B466-EB03627EFD2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5/13/2021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a:defRPr/>
            </a:pPr>
            <a:r>
              <a:rPr lang="en-US" smtClean="0"/>
              <a:t>9.</a:t>
            </a:r>
            <a:fld id="{328207F7-2BAD-4D82-BBCA-C7B4653AD013}" type="slidenum">
              <a:rPr lang="en-US" smtClean="0"/>
              <a:pPr>
                <a:defRPr/>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5/13/2021</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kumimoji="0" lang="en-US" dirty="0"/>
          </a:p>
        </p:txBody>
      </p:sp>
      <p:sp>
        <p:nvSpPr>
          <p:cNvPr id="7" name="Slide Number Placeholder 6"/>
          <p:cNvSpPr>
            <a:spLocks noGrp="1"/>
          </p:cNvSpPr>
          <p:nvPr>
            <p:ph type="sldNum" sz="quarter" idx="12"/>
          </p:nvPr>
        </p:nvSpPr>
        <p:spPr>
          <a:xfrm>
            <a:off x="146304" y="6208776"/>
            <a:ext cx="457200" cy="457200"/>
          </a:xfrm>
        </p:spPr>
        <p:txBody>
          <a:bodyPr/>
          <a:lstStyle/>
          <a:p>
            <a:pPr>
              <a:defRPr/>
            </a:pPr>
            <a:r>
              <a:rPr lang="en-US" smtClean="0"/>
              <a:t>9.</a:t>
            </a:r>
            <a:fld id="{EA9C4890-9DAE-417B-A7E5-0AB07C14D651}" type="slidenum">
              <a:rPr lang="en-US" smtClean="0"/>
              <a:pPr>
                <a:defRPr/>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5/13/2021</a:t>
            </a:fld>
            <a:endParaRPr lang="en-US" sz="1400" dirty="0">
              <a:solidFill>
                <a:schemeClr val="tx2"/>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defRPr/>
            </a:pPr>
            <a:r>
              <a:rPr lang="en-US" smtClean="0"/>
              <a:t>9.</a:t>
            </a:r>
            <a:fld id="{A3CCFF59-7666-492E-B77F-B7D74AF09276}"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85.wmf"/></Relationships>
</file>

<file path=ppt/slides/_rels/slide1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3.png"/></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2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4267200"/>
            <a:ext cx="7772400" cy="1295400"/>
          </a:xfrm>
        </p:spPr>
        <p:txBody>
          <a:bodyPr>
            <a:normAutofit/>
          </a:bodyPr>
          <a:lstStyle/>
          <a:p>
            <a:pPr algn="r"/>
            <a:r>
              <a:rPr lang="en-IN" sz="3600" b="1" dirty="0" err="1" smtClean="0"/>
              <a:t>Ashutosh</a:t>
            </a:r>
            <a:r>
              <a:rPr lang="en-IN" sz="3600" b="1" dirty="0" smtClean="0"/>
              <a:t> Kumar Singh</a:t>
            </a:r>
          </a:p>
          <a:p>
            <a:pPr algn="r"/>
            <a:r>
              <a:rPr lang="en-IN" sz="2800" b="1" dirty="0" smtClean="0">
                <a:solidFill>
                  <a:schemeClr val="tx2">
                    <a:lumMod val="50000"/>
                  </a:schemeClr>
                </a:solidFill>
              </a:rPr>
              <a:t>www.ashutoshksingh.in</a:t>
            </a:r>
          </a:p>
          <a:p>
            <a:endParaRPr lang="en-IN" sz="2800" dirty="0"/>
          </a:p>
        </p:txBody>
      </p:sp>
      <p:sp>
        <p:nvSpPr>
          <p:cNvPr id="2" name="Title 1"/>
          <p:cNvSpPr>
            <a:spLocks noGrp="1"/>
          </p:cNvSpPr>
          <p:nvPr>
            <p:ph type="ctrTitle"/>
          </p:nvPr>
        </p:nvSpPr>
        <p:spPr>
          <a:xfrm>
            <a:off x="533400" y="1600200"/>
            <a:ext cx="8610600" cy="1752600"/>
          </a:xfrm>
        </p:spPr>
        <p:txBody>
          <a:bodyPr>
            <a:normAutofit fontScale="90000"/>
          </a:bodyPr>
          <a:lstStyle/>
          <a:p>
            <a:pPr algn="ctr"/>
            <a:r>
              <a:rPr lang="en-US" b="1" dirty="0" smtClean="0">
                <a:solidFill>
                  <a:schemeClr val="bg1"/>
                </a:solidFill>
              </a:rPr>
              <a:t/>
            </a:r>
            <a:br>
              <a:rPr lang="en-US" b="1" dirty="0" smtClean="0">
                <a:solidFill>
                  <a:schemeClr val="bg1"/>
                </a:solidFill>
              </a:rPr>
            </a:br>
            <a:r>
              <a:rPr sz="4400" b="1" smtClean="0">
                <a:solidFill>
                  <a:schemeClr val="bg1"/>
                </a:solidFill>
              </a:rPr>
              <a:t>Unit-2: Medium  Access</a:t>
            </a:r>
            <a:r>
              <a:rPr lang="en-US" sz="4400" b="1" dirty="0" smtClean="0">
                <a:solidFill>
                  <a:schemeClr val="bg1"/>
                </a:solidFill>
              </a:rPr>
              <a:t> Layer</a:t>
            </a:r>
            <a:r>
              <a:rPr lang="en-US" b="1" dirty="0" smtClean="0"/>
              <a:t/>
            </a:r>
            <a:br>
              <a:rPr lang="en-US" b="1" dirty="0" smtClean="0"/>
            </a:br>
            <a:r>
              <a:rPr lang="en-US" sz="3600" b="1" dirty="0" smtClean="0"/>
              <a:t/>
            </a:r>
            <a:br>
              <a:rPr lang="en-US" sz="3600" b="1" dirty="0" smtClean="0"/>
            </a:br>
            <a:endParaRPr lang="en-IN"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Slide Number Placeholder 1"/>
          <p:cNvSpPr>
            <a:spLocks noGrp="1"/>
          </p:cNvSpPr>
          <p:nvPr>
            <p:ph type="sldNum" sz="quarter" idx="12"/>
          </p:nvPr>
        </p:nvSpPr>
        <p:spPr>
          <a:noFill/>
        </p:spPr>
        <p:txBody>
          <a:bodyPr/>
          <a:lstStyle/>
          <a:p>
            <a:r>
              <a:rPr lang="en-US" smtClean="0"/>
              <a:t>13.</a:t>
            </a:r>
            <a:fld id="{6F7F5E40-9BA7-44B0-A796-32E8D078714D}" type="slidenum">
              <a:rPr lang="en-US" smtClean="0"/>
              <a:pPr/>
              <a:t>10</a:t>
            </a:fld>
            <a:endParaRPr lang="en-US" smtClean="0"/>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1363" name="Text Box 3"/>
          <p:cNvSpPr txBox="1">
            <a:spLocks noChangeArrowheads="1"/>
          </p:cNvSpPr>
          <p:nvPr/>
        </p:nvSpPr>
        <p:spPr bwMode="auto">
          <a:xfrm>
            <a:off x="228600" y="406400"/>
            <a:ext cx="5854700" cy="1066800"/>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rPr>
              <a:t>13-2   STANDARD ETHERNET</a:t>
            </a: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13317"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13318" name="Rectangle 8"/>
          <p:cNvSpPr>
            <a:spLocks noChangeArrowheads="1"/>
          </p:cNvSpPr>
          <p:nvPr/>
        </p:nvSpPr>
        <p:spPr bwMode="auto">
          <a:xfrm>
            <a:off x="381000" y="1658938"/>
            <a:ext cx="8077200" cy="4478337"/>
          </a:xfrm>
          <a:prstGeom prst="rect">
            <a:avLst/>
          </a:prstGeom>
          <a:noFill/>
          <a:ln w="9525">
            <a:noFill/>
            <a:miter lim="800000"/>
            <a:headEnd/>
            <a:tailEnd/>
          </a:ln>
        </p:spPr>
        <p:txBody>
          <a:bodyPr>
            <a:spAutoFit/>
          </a:bodyPr>
          <a:lstStyle/>
          <a:p>
            <a:pPr algn="just" eaLnBrk="0" hangingPunct="0"/>
            <a:r>
              <a:rPr lang="en-US">
                <a:latin typeface="Times-Roman"/>
              </a:rPr>
              <a:t>We refer to the original Ethernet technology with the data rate of 10 Mbps as the Standard Ethernet. Although most implementations have moved to other technologies in the Ethernet evolution, there are some features of the Standard Ethernet that have not changed during the evolution. We discuss this standard version first.</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1"/>
          <p:cNvSpPr>
            <a:spLocks noGrp="1"/>
          </p:cNvSpPr>
          <p:nvPr>
            <p:ph type="sldNum" sz="quarter" idx="12"/>
          </p:nvPr>
        </p:nvSpPr>
        <p:spPr>
          <a:noFill/>
        </p:spPr>
        <p:txBody>
          <a:bodyPr/>
          <a:lstStyle/>
          <a:p>
            <a:r>
              <a:rPr lang="en-US" smtClean="0"/>
              <a:t>11.</a:t>
            </a:r>
            <a:fld id="{865E1DFF-6513-4569-B4A4-BAB31FA74807}" type="slidenum">
              <a:rPr lang="en-US" smtClean="0"/>
              <a:pPr/>
              <a:t>100</a:t>
            </a:fld>
            <a:endParaRPr lang="en-US" smtClean="0"/>
          </a:p>
        </p:txBody>
      </p:sp>
      <p:sp>
        <p:nvSpPr>
          <p:cNvPr id="12083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2083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20837" name="Text Box 4"/>
          <p:cNvSpPr txBox="1">
            <a:spLocks noChangeArrowheads="1"/>
          </p:cNvSpPr>
          <p:nvPr/>
        </p:nvSpPr>
        <p:spPr bwMode="auto">
          <a:xfrm>
            <a:off x="304800" y="381000"/>
            <a:ext cx="344805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11.27  </a:t>
            </a:r>
            <a:r>
              <a:rPr lang="en-US" sz="2000">
                <a:latin typeface="Times New Roman" pitchFamily="18" charset="0"/>
              </a:rPr>
              <a:t>HDLC frames</a:t>
            </a:r>
          </a:p>
        </p:txBody>
      </p:sp>
      <p:sp>
        <p:nvSpPr>
          <p:cNvPr id="12083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120839" name="Picture 6"/>
          <p:cNvPicPr>
            <a:picLocks noChangeAspect="1" noChangeArrowheads="1"/>
          </p:cNvPicPr>
          <p:nvPr/>
        </p:nvPicPr>
        <p:blipFill>
          <a:blip r:embed="rId3"/>
          <a:srcRect/>
          <a:stretch>
            <a:fillRect/>
          </a:stretch>
        </p:blipFill>
        <p:spPr bwMode="auto">
          <a:xfrm>
            <a:off x="136525" y="1752600"/>
            <a:ext cx="8702675" cy="3843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2"/>
          </p:nvPr>
        </p:nvSpPr>
        <p:spPr>
          <a:noFill/>
        </p:spPr>
        <p:txBody>
          <a:bodyPr/>
          <a:lstStyle/>
          <a:p>
            <a:r>
              <a:rPr lang="en-US" smtClean="0"/>
              <a:t>11.</a:t>
            </a:r>
            <a:fld id="{0CE35DAB-33CC-4FAB-9DDD-88DA7E876D42}" type="slidenum">
              <a:rPr lang="en-US" smtClean="0"/>
              <a:pPr/>
              <a:t>101</a:t>
            </a:fld>
            <a:endParaRPr lang="en-US" smtClean="0"/>
          </a:p>
        </p:txBody>
      </p:sp>
      <p:sp>
        <p:nvSpPr>
          <p:cNvPr id="86425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FFFFFF"/>
                </a:outerShdw>
              </a:effectLst>
              <a:latin typeface="Times New Roman" pitchFamily="18" charset="0"/>
            </a:endParaRPr>
          </a:p>
        </p:txBody>
      </p:sp>
      <p:sp>
        <p:nvSpPr>
          <p:cNvPr id="864259" name="Text Box 3"/>
          <p:cNvSpPr txBox="1">
            <a:spLocks noChangeArrowheads="1"/>
          </p:cNvSpPr>
          <p:nvPr/>
        </p:nvSpPr>
        <p:spPr bwMode="auto">
          <a:xfrm>
            <a:off x="228600" y="406400"/>
            <a:ext cx="7092950" cy="579438"/>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Times" charset="0"/>
              </a:rPr>
              <a:t>11-7   POINT-TO-POINT PROTOCOL</a:t>
            </a:r>
          </a:p>
        </p:txBody>
      </p:sp>
      <p:sp>
        <p:nvSpPr>
          <p:cNvPr id="121861"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a:latin typeface="Times New Roman" pitchFamily="18" charset="0"/>
            </a:endParaRPr>
          </a:p>
        </p:txBody>
      </p:sp>
      <p:sp>
        <p:nvSpPr>
          <p:cNvPr id="864261" name="Rectangle 5"/>
          <p:cNvSpPr>
            <a:spLocks noChangeArrowheads="1"/>
          </p:cNvSpPr>
          <p:nvPr/>
        </p:nvSpPr>
        <p:spPr bwMode="auto">
          <a:xfrm>
            <a:off x="304800" y="1430338"/>
            <a:ext cx="8229600" cy="2227262"/>
          </a:xfrm>
          <a:prstGeom prst="rect">
            <a:avLst/>
          </a:prstGeom>
          <a:noFill/>
          <a:ln w="9525">
            <a:noFill/>
            <a:miter lim="800000"/>
            <a:headEnd/>
            <a:tailEnd/>
          </a:ln>
          <a:effectLst/>
        </p:spPr>
        <p:txBody>
          <a:bodyPr anchor="ctr">
            <a:spAutoFit/>
          </a:bodyPr>
          <a:lstStyle/>
          <a:p>
            <a:pPr algn="just">
              <a:defRPr/>
            </a:pPr>
            <a:r>
              <a:rPr lang="en-US" sz="2800">
                <a:effectLst>
                  <a:outerShdw blurRad="38100" dist="38100" dir="2700000" algn="tl">
                    <a:srgbClr val="C0C0C0"/>
                  </a:outerShdw>
                </a:effectLst>
                <a:latin typeface="Times New Roman" pitchFamily="18" charset="0"/>
              </a:rPr>
              <a:t>Although HDLC is a general protocol that can be used for both point-to-point and multipoint configurations, one of the most common protocols for point-to-point access is the </a:t>
            </a:r>
            <a:r>
              <a:rPr lang="en-US" sz="2800">
                <a:solidFill>
                  <a:schemeClr val="hlink"/>
                </a:solidFill>
                <a:effectLst>
                  <a:outerShdw blurRad="38100" dist="38100" dir="2700000" algn="tl">
                    <a:srgbClr val="C0C0C0"/>
                  </a:outerShdw>
                </a:effectLst>
                <a:latin typeface="Times New Roman" pitchFamily="18" charset="0"/>
              </a:rPr>
              <a:t>Point-to-Point Protocol (PPP). </a:t>
            </a:r>
            <a:r>
              <a:rPr lang="en-US" sz="2800">
                <a:effectLst>
                  <a:outerShdw blurRad="38100" dist="38100" dir="2700000" algn="tl">
                    <a:srgbClr val="C0C0C0"/>
                  </a:outerShdw>
                </a:effectLst>
                <a:latin typeface="Times New Roman" pitchFamily="18" charset="0"/>
              </a:rPr>
              <a:t>PPP is a </a:t>
            </a:r>
            <a:r>
              <a:rPr lang="en-US" sz="2800">
                <a:solidFill>
                  <a:schemeClr val="hlink"/>
                </a:solidFill>
                <a:effectLst>
                  <a:outerShdw blurRad="38100" dist="38100" dir="2700000" algn="tl">
                    <a:srgbClr val="C0C0C0"/>
                  </a:outerShdw>
                </a:effectLst>
                <a:latin typeface="Times New Roman" pitchFamily="18" charset="0"/>
              </a:rPr>
              <a:t>byte-oriented</a:t>
            </a:r>
            <a:r>
              <a:rPr lang="en-US" sz="2800">
                <a:effectLst>
                  <a:outerShdw blurRad="38100" dist="38100" dir="2700000" algn="tl">
                    <a:srgbClr val="C0C0C0"/>
                  </a:outerShdw>
                </a:effectLst>
                <a:latin typeface="Times New Roman" pitchFamily="18" charset="0"/>
              </a:rPr>
              <a:t> protocol.</a:t>
            </a:r>
          </a:p>
        </p:txBody>
      </p:sp>
      <p:sp>
        <p:nvSpPr>
          <p:cNvPr id="121863" name="Rectangle 6"/>
          <p:cNvSpPr>
            <a:spLocks noChangeArrowheads="1"/>
          </p:cNvSpPr>
          <p:nvPr/>
        </p:nvSpPr>
        <p:spPr bwMode="auto">
          <a:xfrm>
            <a:off x="152400" y="4679950"/>
            <a:ext cx="6705600" cy="1552575"/>
          </a:xfrm>
          <a:prstGeom prst="rect">
            <a:avLst/>
          </a:prstGeom>
          <a:noFill/>
          <a:ln w="9525">
            <a:noFill/>
            <a:miter lim="800000"/>
            <a:headEnd/>
            <a:tailEnd/>
          </a:ln>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Framing</a:t>
            </a:r>
          </a:p>
          <a:p>
            <a:pPr>
              <a:buClr>
                <a:schemeClr val="tx1"/>
              </a:buClr>
              <a:buSzPct val="117000"/>
              <a:buFont typeface="Wingdings" pitchFamily="2" charset="2"/>
              <a:buNone/>
            </a:pPr>
            <a:r>
              <a:rPr lang="fr-FR" sz="2400">
                <a:solidFill>
                  <a:srgbClr val="0033CC"/>
                </a:solidFill>
                <a:latin typeface="Times New Roman" pitchFamily="18" charset="0"/>
              </a:rPr>
              <a:t>Transition Phases</a:t>
            </a:r>
          </a:p>
          <a:p>
            <a:pPr>
              <a:buClr>
                <a:schemeClr val="tx1"/>
              </a:buClr>
              <a:buSzPct val="117000"/>
              <a:buFont typeface="Wingdings" pitchFamily="2" charset="2"/>
              <a:buNone/>
            </a:pPr>
            <a:r>
              <a:rPr lang="fr-FR" sz="2400">
                <a:solidFill>
                  <a:srgbClr val="0033CC"/>
                </a:solidFill>
                <a:latin typeface="Times New Roman" pitchFamily="18" charset="0"/>
              </a:rPr>
              <a:t>Multiplexing</a:t>
            </a:r>
          </a:p>
          <a:p>
            <a:pPr>
              <a:buClr>
                <a:schemeClr val="tx1"/>
              </a:buClr>
              <a:buSzPct val="117000"/>
              <a:buFont typeface="Wingdings" pitchFamily="2" charset="2"/>
              <a:buNone/>
            </a:pPr>
            <a:r>
              <a:rPr lang="en-US" sz="2400">
                <a:solidFill>
                  <a:srgbClr val="0033CC"/>
                </a:solidFill>
                <a:latin typeface="Times New Roman" pitchFamily="18" charset="0"/>
              </a:rPr>
              <a:t>Multilink PPP</a:t>
            </a:r>
          </a:p>
        </p:txBody>
      </p:sp>
      <p:sp>
        <p:nvSpPr>
          <p:cNvPr id="864263"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defRPr/>
            </a:pPr>
            <a:r>
              <a:rPr lang="en-US" sz="2800"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1"/>
          <p:cNvSpPr>
            <a:spLocks noGrp="1"/>
          </p:cNvSpPr>
          <p:nvPr>
            <p:ph type="sldNum" sz="quarter" idx="12"/>
          </p:nvPr>
        </p:nvSpPr>
        <p:spPr>
          <a:noFill/>
        </p:spPr>
        <p:txBody>
          <a:bodyPr/>
          <a:lstStyle/>
          <a:p>
            <a:r>
              <a:rPr lang="en-US" smtClean="0"/>
              <a:t>11.</a:t>
            </a:r>
            <a:fld id="{16534F26-FFB2-4DFB-A25D-3BBF571C070B}" type="slidenum">
              <a:rPr lang="en-US" smtClean="0"/>
              <a:pPr/>
              <a:t>102</a:t>
            </a:fld>
            <a:endParaRPr lang="en-US" smtClean="0"/>
          </a:p>
        </p:txBody>
      </p:sp>
      <p:sp>
        <p:nvSpPr>
          <p:cNvPr id="12288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2288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22885" name="Text Box 4"/>
          <p:cNvSpPr txBox="1">
            <a:spLocks noChangeArrowheads="1"/>
          </p:cNvSpPr>
          <p:nvPr/>
        </p:nvSpPr>
        <p:spPr bwMode="auto">
          <a:xfrm>
            <a:off x="304800" y="381000"/>
            <a:ext cx="3876675"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11.32  </a:t>
            </a:r>
            <a:r>
              <a:rPr lang="en-US" sz="2000">
                <a:latin typeface="Times New Roman" pitchFamily="18" charset="0"/>
              </a:rPr>
              <a:t>PPP frame format</a:t>
            </a:r>
          </a:p>
        </p:txBody>
      </p:sp>
      <p:sp>
        <p:nvSpPr>
          <p:cNvPr id="12288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122887" name="Picture 6"/>
          <p:cNvPicPr>
            <a:picLocks noChangeAspect="1" noChangeArrowheads="1"/>
          </p:cNvPicPr>
          <p:nvPr/>
        </p:nvPicPr>
        <p:blipFill>
          <a:blip r:embed="rId3"/>
          <a:srcRect/>
          <a:stretch>
            <a:fillRect/>
          </a:stretch>
        </p:blipFill>
        <p:spPr bwMode="auto">
          <a:xfrm>
            <a:off x="228600" y="3043238"/>
            <a:ext cx="8437563" cy="1223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1"/>
          <p:cNvSpPr>
            <a:spLocks noGrp="1"/>
          </p:cNvSpPr>
          <p:nvPr>
            <p:ph type="sldNum" sz="quarter" idx="12"/>
          </p:nvPr>
        </p:nvSpPr>
        <p:spPr>
          <a:noFill/>
        </p:spPr>
        <p:txBody>
          <a:bodyPr/>
          <a:lstStyle/>
          <a:p>
            <a:r>
              <a:rPr lang="en-US" smtClean="0"/>
              <a:t>11.</a:t>
            </a:r>
            <a:fld id="{C081F104-3A40-49DF-A845-0D802C32698B}" type="slidenum">
              <a:rPr lang="en-US" smtClean="0"/>
              <a:pPr/>
              <a:t>103</a:t>
            </a:fld>
            <a:endParaRPr lang="en-US" smtClean="0"/>
          </a:p>
        </p:txBody>
      </p:sp>
      <p:sp>
        <p:nvSpPr>
          <p:cNvPr id="12390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1239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2390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1239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239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12391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1239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23914"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IN"/>
          </a:p>
        </p:txBody>
      </p:sp>
      <p:sp>
        <p:nvSpPr>
          <p:cNvPr id="123915"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IN"/>
          </a:p>
        </p:txBody>
      </p:sp>
      <p:sp>
        <p:nvSpPr>
          <p:cNvPr id="123916"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a:t>PPP is a byte-oriented protocol using byte stuffing with the escape byte 01111101.</a:t>
            </a:r>
          </a:p>
        </p:txBody>
      </p:sp>
      <p:grpSp>
        <p:nvGrpSpPr>
          <p:cNvPr id="123917" name="Group 12"/>
          <p:cNvGrpSpPr>
            <a:grpSpLocks/>
          </p:cNvGrpSpPr>
          <p:nvPr/>
        </p:nvGrpSpPr>
        <p:grpSpPr bwMode="auto">
          <a:xfrm>
            <a:off x="457200" y="1947863"/>
            <a:ext cx="1143000" cy="566737"/>
            <a:chOff x="1200" y="1248"/>
            <a:chExt cx="720" cy="357"/>
          </a:xfrm>
        </p:grpSpPr>
        <p:pic>
          <p:nvPicPr>
            <p:cNvPr id="123918"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123919"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1"/>
          <p:cNvSpPr>
            <a:spLocks noGrp="1"/>
          </p:cNvSpPr>
          <p:nvPr>
            <p:ph type="sldNum" sz="quarter" idx="12"/>
          </p:nvPr>
        </p:nvSpPr>
        <p:spPr>
          <a:noFill/>
        </p:spPr>
        <p:txBody>
          <a:bodyPr/>
          <a:lstStyle/>
          <a:p>
            <a:r>
              <a:rPr lang="en-US" smtClean="0"/>
              <a:t>11.</a:t>
            </a:r>
            <a:fld id="{0758DC1E-80CD-4EDE-9756-BFE1468E4A1A}" type="slidenum">
              <a:rPr lang="en-US" smtClean="0"/>
              <a:pPr/>
              <a:t>104</a:t>
            </a:fld>
            <a:endParaRPr lang="en-US" smtClean="0"/>
          </a:p>
        </p:txBody>
      </p:sp>
      <p:sp>
        <p:nvSpPr>
          <p:cNvPr id="12493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2493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24933" name="Text Box 4"/>
          <p:cNvSpPr txBox="1">
            <a:spLocks noChangeArrowheads="1"/>
          </p:cNvSpPr>
          <p:nvPr/>
        </p:nvSpPr>
        <p:spPr bwMode="auto">
          <a:xfrm>
            <a:off x="304800" y="381000"/>
            <a:ext cx="3827463"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11.33  </a:t>
            </a:r>
            <a:r>
              <a:rPr lang="en-US" sz="2000">
                <a:latin typeface="Times New Roman" pitchFamily="18" charset="0"/>
              </a:rPr>
              <a:t>Transition phases</a:t>
            </a:r>
          </a:p>
        </p:txBody>
      </p:sp>
      <p:sp>
        <p:nvSpPr>
          <p:cNvPr id="12493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124935" name="Picture 6"/>
          <p:cNvPicPr>
            <a:picLocks noChangeAspect="1" noChangeArrowheads="1"/>
          </p:cNvPicPr>
          <p:nvPr/>
        </p:nvPicPr>
        <p:blipFill>
          <a:blip r:embed="rId3"/>
          <a:srcRect/>
          <a:stretch>
            <a:fillRect/>
          </a:stretch>
        </p:blipFill>
        <p:spPr bwMode="auto">
          <a:xfrm>
            <a:off x="1976438" y="1506538"/>
            <a:ext cx="6481762" cy="3979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Slide Number Placeholder 1"/>
          <p:cNvSpPr>
            <a:spLocks noGrp="1"/>
          </p:cNvSpPr>
          <p:nvPr>
            <p:ph type="sldNum" sz="quarter" idx="12"/>
          </p:nvPr>
        </p:nvSpPr>
        <p:spPr>
          <a:noFill/>
        </p:spPr>
        <p:txBody>
          <a:bodyPr/>
          <a:lstStyle/>
          <a:p>
            <a:r>
              <a:rPr lang="en-US" smtClean="0"/>
              <a:t>10.</a:t>
            </a:r>
            <a:fld id="{B6168D1C-6A2B-4D55-B7ED-641CCD39C573}" type="slidenum">
              <a:rPr lang="en-US" smtClean="0"/>
              <a:pPr/>
              <a:t>105</a:t>
            </a:fld>
            <a:endParaRPr lang="en-US" smtClean="0"/>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1363" name="Text Box 3"/>
          <p:cNvSpPr txBox="1">
            <a:spLocks noChangeArrowheads="1"/>
          </p:cNvSpPr>
          <p:nvPr/>
        </p:nvSpPr>
        <p:spPr bwMode="auto">
          <a:xfrm>
            <a:off x="228600" y="406400"/>
            <a:ext cx="2484438" cy="1077913"/>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rPr>
              <a:t>ERROR HANDELING</a:t>
            </a: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125957"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125958" name="Rectangle 8"/>
          <p:cNvSpPr>
            <a:spLocks noChangeArrowheads="1"/>
          </p:cNvSpPr>
          <p:nvPr/>
        </p:nvSpPr>
        <p:spPr bwMode="auto">
          <a:xfrm>
            <a:off x="381000" y="1658938"/>
            <a:ext cx="8077200" cy="1570037"/>
          </a:xfrm>
          <a:prstGeom prst="rect">
            <a:avLst/>
          </a:prstGeom>
          <a:noFill/>
          <a:ln w="9525">
            <a:noFill/>
            <a:miter lim="800000"/>
            <a:headEnd/>
            <a:tailEnd/>
          </a:ln>
        </p:spPr>
        <p:txBody>
          <a:bodyPr>
            <a:spAutoFit/>
          </a:bodyPr>
          <a:lstStyle/>
          <a:p>
            <a:pPr algn="just" eaLnBrk="0" hangingPunct="0"/>
            <a:r>
              <a:rPr lang="en-US">
                <a:latin typeface="Times-Roman"/>
              </a:rPr>
              <a:t>Let us first discuss some issues related, directly or indirectly, to error detection and correction.</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1"/>
          <p:cNvSpPr>
            <a:spLocks noGrp="1"/>
          </p:cNvSpPr>
          <p:nvPr>
            <p:ph type="sldNum" sz="quarter" idx="12"/>
          </p:nvPr>
        </p:nvSpPr>
        <p:spPr>
          <a:noFill/>
        </p:spPr>
        <p:txBody>
          <a:bodyPr/>
          <a:lstStyle/>
          <a:p>
            <a:r>
              <a:rPr lang="en-US" smtClean="0"/>
              <a:t>10.</a:t>
            </a:r>
            <a:fld id="{97F26A45-327F-43EB-9789-0C6167F11352}" type="slidenum">
              <a:rPr lang="en-US" smtClean="0"/>
              <a:pPr/>
              <a:t>106</a:t>
            </a:fld>
            <a:endParaRPr lang="en-US" smtClean="0"/>
          </a:p>
        </p:txBody>
      </p:sp>
      <p:sp>
        <p:nvSpPr>
          <p:cNvPr id="12697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2698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2698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2698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2698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2698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2698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4730750" cy="641350"/>
          </a:xfrm>
          <a:prstGeom prst="rect">
            <a:avLst/>
          </a:prstGeom>
          <a:noFill/>
          <a:ln>
            <a:noFill/>
          </a:ln>
          <a:extLst/>
        </p:spPr>
        <p:txBody>
          <a:bodyPr wrap="none">
            <a:spAutoFit/>
          </a:bodyPr>
          <a:lstStyle/>
          <a:p>
            <a:pPr eaLnBrk="0" hangingPunct="0">
              <a:defRPr/>
            </a:pPr>
            <a:r>
              <a:rPr lang="en-US" sz="3600">
                <a:solidFill>
                  <a:schemeClr val="hlink"/>
                </a:solidFill>
                <a:effectLst>
                  <a:outerShdw blurRad="38100" dist="38100" dir="2700000" algn="tl">
                    <a:srgbClr val="C0C0C0"/>
                  </a:outerShdw>
                </a:effectLst>
                <a:latin typeface="Times New Roman" pitchFamily="18" charset="0"/>
              </a:rPr>
              <a:t>10.10.1  Types of Errors</a:t>
            </a:r>
          </a:p>
        </p:txBody>
      </p:sp>
      <p:sp>
        <p:nvSpPr>
          <p:cNvPr id="126987" name="Rectangle 10"/>
          <p:cNvSpPr>
            <a:spLocks noChangeArrowheads="1"/>
          </p:cNvSpPr>
          <p:nvPr/>
        </p:nvSpPr>
        <p:spPr bwMode="auto">
          <a:xfrm>
            <a:off x="381000" y="1293813"/>
            <a:ext cx="7924800" cy="4362450"/>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Whenever bits flow from one point to another, they are subject to unpredictable changes because of interference. This interference can change the shape of the signal. The term single-bit error means that only 1 bit of a given data unit (such as a byte, character, or packet) is changed from 1 to 0 or from 0 to 10. The term burst error means that 2 or more bits in the data unit have changed from 1 to 0 or from 0 to 10. Figure 10.1 shows the effect of a single-bit and a burst error on a data unit.</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Number Placeholder 1"/>
          <p:cNvSpPr>
            <a:spLocks noGrp="1"/>
          </p:cNvSpPr>
          <p:nvPr>
            <p:ph type="sldNum" sz="quarter" idx="12"/>
          </p:nvPr>
        </p:nvSpPr>
        <p:spPr>
          <a:noFill/>
        </p:spPr>
        <p:txBody>
          <a:bodyPr/>
          <a:lstStyle/>
          <a:p>
            <a:r>
              <a:rPr lang="en-US" smtClean="0"/>
              <a:t>10.</a:t>
            </a:r>
            <a:fld id="{BF821126-5897-429D-8239-329410A53B79}" type="slidenum">
              <a:rPr lang="en-US" smtClean="0"/>
              <a:pPr/>
              <a:t>107</a:t>
            </a:fld>
            <a:endParaRPr lang="en-US" smtClean="0"/>
          </a:p>
        </p:txBody>
      </p:sp>
      <p:sp>
        <p:nvSpPr>
          <p:cNvPr id="12800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10.1:  </a:t>
            </a:r>
            <a:r>
              <a:rPr lang="en-US" sz="2000">
                <a:latin typeface="Times-BoldItalic"/>
              </a:rPr>
              <a:t>Single-bit and burst error</a:t>
            </a:r>
          </a:p>
        </p:txBody>
      </p:sp>
      <p:pic>
        <p:nvPicPr>
          <p:cNvPr id="88066" name="Picture 2"/>
          <p:cNvPicPr>
            <a:picLocks noChangeAspect="1" noChangeArrowheads="1"/>
          </p:cNvPicPr>
          <p:nvPr/>
        </p:nvPicPr>
        <p:blipFill>
          <a:blip r:embed="rId3"/>
          <a:srcRect/>
          <a:stretch>
            <a:fillRect/>
          </a:stretch>
        </p:blipFill>
        <p:spPr bwMode="auto">
          <a:xfrm>
            <a:off x="304800" y="1608138"/>
            <a:ext cx="3308350" cy="1458912"/>
          </a:xfrm>
          <a:prstGeom prst="rect">
            <a:avLst/>
          </a:prstGeom>
          <a:noFill/>
          <a:ln w="9525">
            <a:noFill/>
            <a:miter lim="800000"/>
            <a:headEnd/>
            <a:tailEnd/>
          </a:ln>
        </p:spPr>
      </p:pic>
      <p:pic>
        <p:nvPicPr>
          <p:cNvPr id="88067" name="Picture 3"/>
          <p:cNvPicPr>
            <a:picLocks noChangeAspect="1" noChangeArrowheads="1"/>
          </p:cNvPicPr>
          <p:nvPr/>
        </p:nvPicPr>
        <p:blipFill>
          <a:blip r:embed="rId4"/>
          <a:srcRect/>
          <a:stretch>
            <a:fillRect/>
          </a:stretch>
        </p:blipFill>
        <p:spPr bwMode="auto">
          <a:xfrm>
            <a:off x="3603625" y="3657600"/>
            <a:ext cx="5083175" cy="19923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Number Placeholder 1"/>
          <p:cNvSpPr>
            <a:spLocks noGrp="1"/>
          </p:cNvSpPr>
          <p:nvPr>
            <p:ph type="sldNum" sz="quarter" idx="12"/>
          </p:nvPr>
        </p:nvSpPr>
        <p:spPr>
          <a:noFill/>
        </p:spPr>
        <p:txBody>
          <a:bodyPr/>
          <a:lstStyle/>
          <a:p>
            <a:r>
              <a:rPr lang="en-US" smtClean="0"/>
              <a:t>10.</a:t>
            </a:r>
            <a:fld id="{61568B35-3871-4CD8-8414-27D99BF84D5B}" type="slidenum">
              <a:rPr lang="en-US" smtClean="0"/>
              <a:pPr/>
              <a:t>108</a:t>
            </a:fld>
            <a:endParaRPr lang="en-US" smtClean="0"/>
          </a:p>
        </p:txBody>
      </p:sp>
      <p:sp>
        <p:nvSpPr>
          <p:cNvPr id="12902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290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2902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290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290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2903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290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4146550" cy="641350"/>
          </a:xfrm>
          <a:prstGeom prst="rect">
            <a:avLst/>
          </a:prstGeom>
          <a:noFill/>
          <a:ln>
            <a:noFill/>
          </a:ln>
          <a:extLst/>
        </p:spPr>
        <p:txBody>
          <a:bodyPr wrap="none">
            <a:spAutoFit/>
          </a:bodyPr>
          <a:lstStyle/>
          <a:p>
            <a:pPr eaLnBrk="0" hangingPunct="0">
              <a:defRPr/>
            </a:pPr>
            <a:r>
              <a:rPr lang="en-US" sz="3600">
                <a:solidFill>
                  <a:schemeClr val="hlink"/>
                </a:solidFill>
                <a:effectLst>
                  <a:outerShdw blurRad="38100" dist="38100" dir="2700000" algn="tl">
                    <a:srgbClr val="C0C0C0"/>
                  </a:outerShdw>
                </a:effectLst>
                <a:latin typeface="Times New Roman" pitchFamily="18" charset="0"/>
              </a:rPr>
              <a:t>10.10.2  Redundancy</a:t>
            </a:r>
          </a:p>
        </p:txBody>
      </p:sp>
      <p:sp>
        <p:nvSpPr>
          <p:cNvPr id="129035" name="Rectangle 10"/>
          <p:cNvSpPr>
            <a:spLocks noChangeArrowheads="1"/>
          </p:cNvSpPr>
          <p:nvPr/>
        </p:nvSpPr>
        <p:spPr bwMode="auto">
          <a:xfrm>
            <a:off x="381000" y="1293813"/>
            <a:ext cx="7924800" cy="2678112"/>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The central concept in detecting or correcting errors is redundancy. To be able to detect or correct errors, we need to send some extra bits with our data. These redundant bits are added by the sender and removed by the receiver. Their presence allows the receiver to detect or correct corrupted bits.</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Number Placeholder 1"/>
          <p:cNvSpPr>
            <a:spLocks noGrp="1"/>
          </p:cNvSpPr>
          <p:nvPr>
            <p:ph type="sldNum" sz="quarter" idx="12"/>
          </p:nvPr>
        </p:nvSpPr>
        <p:spPr>
          <a:noFill/>
        </p:spPr>
        <p:txBody>
          <a:bodyPr/>
          <a:lstStyle/>
          <a:p>
            <a:r>
              <a:rPr lang="en-US" smtClean="0"/>
              <a:t>10.</a:t>
            </a:r>
            <a:fld id="{5D687C86-8FB7-4639-AFB7-03938F0FFCBB}" type="slidenum">
              <a:rPr lang="en-US" smtClean="0"/>
              <a:pPr/>
              <a:t>109</a:t>
            </a:fld>
            <a:endParaRPr lang="en-US" smtClean="0"/>
          </a:p>
        </p:txBody>
      </p:sp>
      <p:sp>
        <p:nvSpPr>
          <p:cNvPr id="13005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300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005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300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00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005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300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7042150" cy="641350"/>
          </a:xfrm>
          <a:prstGeom prst="rect">
            <a:avLst/>
          </a:prstGeom>
          <a:noFill/>
          <a:ln>
            <a:noFill/>
          </a:ln>
          <a:extLst/>
        </p:spPr>
        <p:txBody>
          <a:bodyPr wrap="none">
            <a:spAutoFit/>
          </a:bodyPr>
          <a:lstStyle/>
          <a:p>
            <a:pPr eaLnBrk="0" hangingPunct="0">
              <a:defRPr/>
            </a:pPr>
            <a:r>
              <a:rPr lang="en-US" sz="3600">
                <a:solidFill>
                  <a:schemeClr val="hlink"/>
                </a:solidFill>
                <a:effectLst>
                  <a:outerShdw blurRad="38100" dist="38100" dir="2700000" algn="tl">
                    <a:srgbClr val="C0C0C0"/>
                  </a:outerShdw>
                </a:effectLst>
                <a:latin typeface="Times New Roman" pitchFamily="18" charset="0"/>
              </a:rPr>
              <a:t>10.10.3  Detection versus Correction</a:t>
            </a:r>
          </a:p>
        </p:txBody>
      </p:sp>
      <p:sp>
        <p:nvSpPr>
          <p:cNvPr id="130059" name="Rectangle 10"/>
          <p:cNvSpPr>
            <a:spLocks noChangeArrowheads="1"/>
          </p:cNvSpPr>
          <p:nvPr/>
        </p:nvSpPr>
        <p:spPr bwMode="auto">
          <a:xfrm>
            <a:off x="381000" y="1293813"/>
            <a:ext cx="7924800" cy="4400550"/>
          </a:xfrm>
          <a:prstGeom prst="rect">
            <a:avLst/>
          </a:prstGeom>
          <a:solidFill>
            <a:schemeClr val="bg1"/>
          </a:solidFill>
          <a:ln w="9525">
            <a:noFill/>
            <a:miter lim="800000"/>
            <a:headEnd/>
            <a:tailEnd/>
          </a:ln>
        </p:spPr>
        <p:txBody>
          <a:bodyPr>
            <a:spAutoFit/>
          </a:bodyPr>
          <a:lstStyle/>
          <a:p>
            <a:pPr algn="just" eaLnBrk="0" hangingPunct="0">
              <a:buFont typeface="Wingdings" pitchFamily="2" charset="2"/>
              <a:buChar char="q"/>
            </a:pPr>
            <a:r>
              <a:rPr lang="en-US" sz="2800">
                <a:latin typeface="Times New Roman" pitchFamily="18" charset="0"/>
              </a:rPr>
              <a:t>The correction of errors is more difficult than the detection. </a:t>
            </a:r>
          </a:p>
          <a:p>
            <a:pPr algn="just" eaLnBrk="0" hangingPunct="0">
              <a:buFont typeface="Wingdings" pitchFamily="2" charset="2"/>
              <a:buChar char="q"/>
            </a:pPr>
            <a:r>
              <a:rPr lang="en-US" sz="2800">
                <a:latin typeface="Times New Roman" pitchFamily="18" charset="0"/>
              </a:rPr>
              <a:t>In error detection, we are only looking to see if any error has occurred. The answer is a simple yes or no. We are not even interested in the number of corrupted bits. A single-bit error is the same for us as a burst error. </a:t>
            </a:r>
          </a:p>
          <a:p>
            <a:pPr algn="just" eaLnBrk="0" hangingPunct="0">
              <a:buFont typeface="Wingdings" pitchFamily="2" charset="2"/>
              <a:buChar char="q"/>
            </a:pPr>
            <a:r>
              <a:rPr lang="en-US" sz="2800">
                <a:latin typeface="Times New Roman" pitchFamily="18" charset="0"/>
              </a:rPr>
              <a:t>In error correction, we need to know the exact number of bits that are corrupted and, more importantly, their location in the message.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a:spLocks noGrp="1"/>
          </p:cNvSpPr>
          <p:nvPr>
            <p:ph type="sldNum" sz="quarter" idx="12"/>
          </p:nvPr>
        </p:nvSpPr>
        <p:spPr>
          <a:noFill/>
        </p:spPr>
        <p:txBody>
          <a:bodyPr/>
          <a:lstStyle/>
          <a:p>
            <a:r>
              <a:rPr lang="en-US" smtClean="0"/>
              <a:t>13.</a:t>
            </a:r>
            <a:fld id="{0346C659-916C-4906-8CF4-B409C976F4A1}" type="slidenum">
              <a:rPr lang="en-US" smtClean="0"/>
              <a:pPr/>
              <a:t>11</a:t>
            </a:fld>
            <a:endParaRPr lang="en-US" smtClean="0"/>
          </a:p>
        </p:txBody>
      </p:sp>
      <p:sp>
        <p:nvSpPr>
          <p:cNvPr id="1433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434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34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434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34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34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434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4400550" cy="641350"/>
          </a:xfrm>
          <a:prstGeom prst="rect">
            <a:avLst/>
          </a:prstGeom>
          <a:noFill/>
          <a:ln>
            <a:noFill/>
          </a:ln>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13.2.1  Characteristics</a:t>
            </a:r>
          </a:p>
        </p:txBody>
      </p:sp>
      <p:sp>
        <p:nvSpPr>
          <p:cNvPr id="14347" name="Rectangle 10"/>
          <p:cNvSpPr>
            <a:spLocks noChangeArrowheads="1"/>
          </p:cNvSpPr>
          <p:nvPr/>
        </p:nvSpPr>
        <p:spPr bwMode="auto">
          <a:xfrm>
            <a:off x="381000" y="1293813"/>
            <a:ext cx="7924800" cy="946150"/>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Let us first discuss some characteristics of the Standard Ethernet.</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1"/>
          <p:cNvSpPr>
            <a:spLocks noGrp="1"/>
          </p:cNvSpPr>
          <p:nvPr>
            <p:ph type="sldNum" sz="quarter" idx="12"/>
          </p:nvPr>
        </p:nvSpPr>
        <p:spPr>
          <a:noFill/>
        </p:spPr>
        <p:txBody>
          <a:bodyPr/>
          <a:lstStyle/>
          <a:p>
            <a:r>
              <a:rPr lang="en-US" smtClean="0"/>
              <a:t>10.</a:t>
            </a:r>
            <a:fld id="{582A82D5-C243-480C-AD2B-EBB3583B2A5D}" type="slidenum">
              <a:rPr lang="en-US" smtClean="0"/>
              <a:pPr/>
              <a:t>110</a:t>
            </a:fld>
            <a:endParaRPr lang="en-US" smtClean="0"/>
          </a:p>
        </p:txBody>
      </p:sp>
      <p:sp>
        <p:nvSpPr>
          <p:cNvPr id="13107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310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107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310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10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108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310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155950" cy="641350"/>
          </a:xfrm>
          <a:prstGeom prst="rect">
            <a:avLst/>
          </a:prstGeom>
          <a:noFill/>
          <a:ln>
            <a:noFill/>
          </a:ln>
          <a:extLst/>
        </p:spPr>
        <p:txBody>
          <a:bodyPr wrap="none">
            <a:spAutoFit/>
          </a:bodyPr>
          <a:lstStyle/>
          <a:p>
            <a:pPr eaLnBrk="0" hangingPunct="0">
              <a:defRPr/>
            </a:pPr>
            <a:r>
              <a:rPr lang="en-US" sz="3600">
                <a:solidFill>
                  <a:schemeClr val="hlink"/>
                </a:solidFill>
                <a:effectLst>
                  <a:outerShdw blurRad="38100" dist="38100" dir="2700000" algn="tl">
                    <a:srgbClr val="C0C0C0"/>
                  </a:outerShdw>
                </a:effectLst>
                <a:latin typeface="Times New Roman" pitchFamily="18" charset="0"/>
              </a:rPr>
              <a:t>10.10.4  Coding</a:t>
            </a:r>
          </a:p>
        </p:txBody>
      </p:sp>
      <p:sp>
        <p:nvSpPr>
          <p:cNvPr id="131083" name="Rectangle 10"/>
          <p:cNvSpPr>
            <a:spLocks noChangeArrowheads="1"/>
          </p:cNvSpPr>
          <p:nvPr/>
        </p:nvSpPr>
        <p:spPr bwMode="auto">
          <a:xfrm>
            <a:off x="381000" y="1293813"/>
            <a:ext cx="7924800" cy="3508375"/>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Redundancy is achieved through various coding schemes. The sender adds redundant bits through a process that creates a relationship between the redundant bits and the actual data bits. The receiver checks the relationships between the two sets of bits to detect errors. The ratio of redundant bits to data bits and the robustness of the process are important factors in any coding scheme.</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Slide Number Placeholder 1"/>
          <p:cNvSpPr>
            <a:spLocks noGrp="1"/>
          </p:cNvSpPr>
          <p:nvPr>
            <p:ph type="sldNum" sz="quarter" idx="12"/>
          </p:nvPr>
        </p:nvSpPr>
        <p:spPr>
          <a:noFill/>
        </p:spPr>
        <p:txBody>
          <a:bodyPr/>
          <a:lstStyle/>
          <a:p>
            <a:r>
              <a:rPr lang="en-US" smtClean="0"/>
              <a:t>10.</a:t>
            </a:r>
            <a:fld id="{868FF526-49B0-4223-ACF1-DB4271724C4E}" type="slidenum">
              <a:rPr lang="en-US" smtClean="0"/>
              <a:pPr/>
              <a:t>111</a:t>
            </a:fld>
            <a:endParaRPr lang="en-US" smtClean="0"/>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1363" name="Text Box 3"/>
          <p:cNvSpPr txBox="1">
            <a:spLocks noChangeArrowheads="1"/>
          </p:cNvSpPr>
          <p:nvPr/>
        </p:nvSpPr>
        <p:spPr bwMode="auto">
          <a:xfrm>
            <a:off x="228600" y="406400"/>
            <a:ext cx="4475163" cy="1066800"/>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rPr>
              <a:t>10-2   BLOCK CODING</a:t>
            </a: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132101"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132102" name="Rectangle 8"/>
          <p:cNvSpPr>
            <a:spLocks noChangeArrowheads="1"/>
          </p:cNvSpPr>
          <p:nvPr/>
        </p:nvSpPr>
        <p:spPr bwMode="auto">
          <a:xfrm>
            <a:off x="381000" y="1658938"/>
            <a:ext cx="8077200" cy="3990975"/>
          </a:xfrm>
          <a:prstGeom prst="rect">
            <a:avLst/>
          </a:prstGeom>
          <a:noFill/>
          <a:ln w="9525">
            <a:noFill/>
            <a:miter lim="800000"/>
            <a:headEnd/>
            <a:tailEnd/>
          </a:ln>
        </p:spPr>
        <p:txBody>
          <a:bodyPr>
            <a:spAutoFit/>
          </a:bodyPr>
          <a:lstStyle/>
          <a:p>
            <a:pPr algn="just" eaLnBrk="0" hangingPunct="0"/>
            <a:r>
              <a:rPr lang="en-US">
                <a:latin typeface="Times-Roman"/>
              </a:rPr>
              <a:t>In block coding, we divide our message into blocks, each of k bits, called datawords. We add r redundant bits to each block to make the length n = k + r. The resulting n-bit blocks are called codewords. How the extra r bits are chosen or calculated is something</a:t>
            </a:r>
          </a:p>
          <a:p>
            <a:pPr algn="just" eaLnBrk="0" hangingPunct="0"/>
            <a:r>
              <a:rPr lang="en-US">
                <a:latin typeface="Times-Roman"/>
              </a:rPr>
              <a:t>we will discuss later.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1"/>
          <p:cNvSpPr>
            <a:spLocks noGrp="1"/>
          </p:cNvSpPr>
          <p:nvPr>
            <p:ph type="sldNum" sz="quarter" idx="12"/>
          </p:nvPr>
        </p:nvSpPr>
        <p:spPr>
          <a:noFill/>
        </p:spPr>
        <p:txBody>
          <a:bodyPr/>
          <a:lstStyle/>
          <a:p>
            <a:r>
              <a:rPr lang="en-US" smtClean="0"/>
              <a:t>10.</a:t>
            </a:r>
            <a:fld id="{B234A732-11B6-48F9-83A6-AF270D9E839A}" type="slidenum">
              <a:rPr lang="en-US" smtClean="0"/>
              <a:pPr/>
              <a:t>112</a:t>
            </a:fld>
            <a:endParaRPr lang="en-US" smtClean="0"/>
          </a:p>
        </p:txBody>
      </p:sp>
      <p:sp>
        <p:nvSpPr>
          <p:cNvPr id="13312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3312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312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3312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312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312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3312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4540250" cy="641350"/>
          </a:xfrm>
          <a:prstGeom prst="rect">
            <a:avLst/>
          </a:prstGeom>
          <a:noFill/>
          <a:ln>
            <a:noFill/>
          </a:ln>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10.2.1  Error Detection</a:t>
            </a:r>
          </a:p>
        </p:txBody>
      </p:sp>
      <p:sp>
        <p:nvSpPr>
          <p:cNvPr id="133131" name="Rectangle 10"/>
          <p:cNvSpPr>
            <a:spLocks noChangeArrowheads="1"/>
          </p:cNvSpPr>
          <p:nvPr/>
        </p:nvSpPr>
        <p:spPr bwMode="auto">
          <a:xfrm>
            <a:off x="381000" y="1293813"/>
            <a:ext cx="7924800" cy="3935412"/>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How can errors be detected by using block coding? If the following two conditions are met, the receiver can detect a change in the original codeword.</a:t>
            </a:r>
          </a:p>
          <a:p>
            <a:pPr algn="just" eaLnBrk="0" hangingPunct="0"/>
            <a:endParaRPr lang="en-US" sz="2800">
              <a:latin typeface="Times New Roman" pitchFamily="18" charset="0"/>
            </a:endParaRPr>
          </a:p>
          <a:p>
            <a:pPr algn="just" eaLnBrk="0" hangingPunct="0"/>
            <a:r>
              <a:rPr lang="en-US" sz="2800">
                <a:latin typeface="Times New Roman" pitchFamily="18" charset="0"/>
              </a:rPr>
              <a:t>1. The receiver has (or can find) a list of valid</a:t>
            </a:r>
            <a:br>
              <a:rPr lang="en-US" sz="2800">
                <a:latin typeface="Times New Roman" pitchFamily="18" charset="0"/>
              </a:rPr>
            </a:br>
            <a:r>
              <a:rPr lang="en-US" sz="2800">
                <a:latin typeface="Times New Roman" pitchFamily="18" charset="0"/>
              </a:rPr>
              <a:t>      codewords.</a:t>
            </a:r>
          </a:p>
          <a:p>
            <a:pPr algn="just" eaLnBrk="0" hangingPunct="0"/>
            <a:endParaRPr lang="en-US" sz="2800">
              <a:latin typeface="Times New Roman" pitchFamily="18" charset="0"/>
            </a:endParaRPr>
          </a:p>
          <a:p>
            <a:pPr algn="just" eaLnBrk="0" hangingPunct="0"/>
            <a:r>
              <a:rPr lang="en-US" sz="2800">
                <a:latin typeface="Times New Roman" pitchFamily="18" charset="0"/>
              </a:rPr>
              <a:t>2. The original codeword has changed to an invalid</a:t>
            </a:r>
            <a:br>
              <a:rPr lang="en-US" sz="2800">
                <a:latin typeface="Times New Roman" pitchFamily="18" charset="0"/>
              </a:rPr>
            </a:br>
            <a:r>
              <a:rPr lang="en-US" sz="2800">
                <a:latin typeface="Times New Roman" pitchFamily="18" charset="0"/>
              </a:rPr>
              <a:t>     one.</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3"/>
          <a:srcRect/>
          <a:stretch>
            <a:fillRect/>
          </a:stretch>
        </p:blipFill>
        <p:spPr bwMode="auto">
          <a:xfrm>
            <a:off x="381000" y="2057400"/>
            <a:ext cx="2673350" cy="2962275"/>
          </a:xfrm>
          <a:prstGeom prst="rect">
            <a:avLst/>
          </a:prstGeom>
          <a:noFill/>
          <a:ln w="9525">
            <a:noFill/>
            <a:miter lim="800000"/>
            <a:headEnd/>
            <a:tailEnd/>
          </a:ln>
        </p:spPr>
      </p:pic>
      <p:pic>
        <p:nvPicPr>
          <p:cNvPr id="89091" name="Picture 3"/>
          <p:cNvPicPr>
            <a:picLocks noChangeAspect="1" noChangeArrowheads="1"/>
          </p:cNvPicPr>
          <p:nvPr/>
        </p:nvPicPr>
        <p:blipFill>
          <a:blip r:embed="rId4"/>
          <a:srcRect/>
          <a:stretch>
            <a:fillRect/>
          </a:stretch>
        </p:blipFill>
        <p:spPr bwMode="auto">
          <a:xfrm>
            <a:off x="6013450" y="2057400"/>
            <a:ext cx="2673350" cy="2962275"/>
          </a:xfrm>
          <a:prstGeom prst="rect">
            <a:avLst/>
          </a:prstGeom>
          <a:noFill/>
          <a:ln w="9525">
            <a:noFill/>
            <a:miter lim="800000"/>
            <a:headEnd/>
            <a:tailEnd/>
          </a:ln>
        </p:spPr>
      </p:pic>
      <p:sp>
        <p:nvSpPr>
          <p:cNvPr id="134148" name="Slide Number Placeholder 1" hidden="1"/>
          <p:cNvSpPr>
            <a:spLocks noGrp="1"/>
          </p:cNvSpPr>
          <p:nvPr>
            <p:ph type="sldNum" sz="quarter" idx="12"/>
          </p:nvPr>
        </p:nvSpPr>
        <p:spPr>
          <a:noFill/>
        </p:spPr>
        <p:txBody>
          <a:bodyPr/>
          <a:lstStyle/>
          <a:p>
            <a:r>
              <a:rPr lang="en-US" smtClean="0"/>
              <a:t>10.</a:t>
            </a:r>
            <a:fld id="{D408D98F-DE64-4EEF-BE05-74D209C0D8C4}" type="slidenum">
              <a:rPr lang="en-US" smtClean="0"/>
              <a:pPr/>
              <a:t>113</a:t>
            </a:fld>
            <a:endParaRPr lang="en-US" smtClean="0"/>
          </a:p>
        </p:txBody>
      </p:sp>
      <p:sp>
        <p:nvSpPr>
          <p:cNvPr id="13414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10.2:  </a:t>
            </a:r>
            <a:r>
              <a:rPr lang="en-US" sz="2000">
                <a:latin typeface="Times-BoldItalic"/>
              </a:rPr>
              <a:t>Process of error detection in block coding</a:t>
            </a:r>
          </a:p>
        </p:txBody>
      </p:sp>
      <p:pic>
        <p:nvPicPr>
          <p:cNvPr id="21511" name="Picture 7"/>
          <p:cNvPicPr>
            <a:picLocks noChangeAspect="1" noChangeArrowheads="1"/>
          </p:cNvPicPr>
          <p:nvPr/>
        </p:nvPicPr>
        <p:blipFill>
          <a:blip r:embed="rId5"/>
          <a:srcRect/>
          <a:stretch>
            <a:fillRect/>
          </a:stretch>
        </p:blipFill>
        <p:spPr bwMode="auto">
          <a:xfrm>
            <a:off x="3886200" y="4114800"/>
            <a:ext cx="1096963" cy="492125"/>
          </a:xfrm>
          <a:prstGeom prst="rect">
            <a:avLst/>
          </a:prstGeom>
          <a:noFill/>
          <a:ln w="9525">
            <a:noFill/>
            <a:miter lim="800000"/>
            <a:headEnd/>
            <a:tailEnd/>
          </a:ln>
        </p:spPr>
      </p:pic>
      <p:pic>
        <p:nvPicPr>
          <p:cNvPr id="21512" name="Picture 8"/>
          <p:cNvPicPr>
            <a:picLocks noChangeAspect="1" noChangeArrowheads="1"/>
          </p:cNvPicPr>
          <p:nvPr/>
        </p:nvPicPr>
        <p:blipFill>
          <a:blip r:embed="rId6"/>
          <a:srcRect/>
          <a:stretch>
            <a:fillRect/>
          </a:stretch>
        </p:blipFill>
        <p:spPr bwMode="auto">
          <a:xfrm>
            <a:off x="2468563" y="4606925"/>
            <a:ext cx="4084637" cy="146050"/>
          </a:xfrm>
          <a:prstGeom prst="rect">
            <a:avLst/>
          </a:prstGeom>
          <a:noFill/>
          <a:ln w="9525">
            <a:noFill/>
            <a:miter lim="800000"/>
            <a:headEnd/>
            <a:tailEnd/>
          </a:ln>
        </p:spPr>
      </p:pic>
      <p:sp>
        <p:nvSpPr>
          <p:cNvPr id="134152" name="Slide Number Placeholder 1"/>
          <p:cNvSpPr txBox="1">
            <a:spLocks noGrp="1"/>
          </p:cNvSpPr>
          <p:nvPr/>
        </p:nvSpPr>
        <p:spPr bwMode="auto">
          <a:xfrm>
            <a:off x="0" y="6400800"/>
            <a:ext cx="1905000" cy="457200"/>
          </a:xfrm>
          <a:prstGeom prst="rect">
            <a:avLst/>
          </a:prstGeom>
          <a:noFill/>
          <a:ln w="9525">
            <a:noFill/>
            <a:miter lim="800000"/>
            <a:headEnd/>
            <a:tailEnd/>
          </a:ln>
        </p:spPr>
        <p:txBody>
          <a:bodyPr anchor="b"/>
          <a:lstStyle/>
          <a:p>
            <a:r>
              <a:rPr lang="en-US" sz="1200" i="0">
                <a:latin typeface="Arial" pitchFamily="34" charset="0"/>
              </a:rPr>
              <a:t>10.</a:t>
            </a:r>
            <a:fld id="{AAA1C110-F399-4B0F-B6FA-B9CC2560F38A}" type="slidenum">
              <a:rPr lang="en-US" sz="1200" i="0">
                <a:latin typeface="Arial" pitchFamily="34" charset="0"/>
              </a:rPr>
              <a:pPr/>
              <a:t>113</a:t>
            </a:fld>
            <a:endParaRPr lang="en-US" sz="1200" i="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0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1512"/>
                                        </p:tgtEl>
                                        <p:attrNameLst>
                                          <p:attrName>style.visibility</p:attrName>
                                        </p:attrNameLst>
                                      </p:cBhvr>
                                      <p:to>
                                        <p:strVal val="visible"/>
                                      </p:to>
                                    </p:set>
                                    <p:animEffect transition="in" filter="wipe(left)">
                                      <p:cBhvr>
                                        <p:cTn id="11" dur="500"/>
                                        <p:tgtEl>
                                          <p:spTgt spid="215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151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89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0"/>
          <p:cNvSpPr txBox="1">
            <a:spLocks noChangeArrowheads="1"/>
          </p:cNvSpPr>
          <p:nvPr/>
        </p:nvSpPr>
        <p:spPr bwMode="auto">
          <a:xfrm>
            <a:off x="76200" y="696913"/>
            <a:ext cx="8839200" cy="1373187"/>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Let us assume that k = 2 and n = 3. Table 10.1 shows the list of datawords and codewords. Later, we will see how to derive a codeword from a dataword.</a:t>
            </a:r>
          </a:p>
        </p:txBody>
      </p:sp>
      <p:grpSp>
        <p:nvGrpSpPr>
          <p:cNvPr id="135171" name="Group 23"/>
          <p:cNvGrpSpPr>
            <a:grpSpLocks/>
          </p:cNvGrpSpPr>
          <p:nvPr/>
        </p:nvGrpSpPr>
        <p:grpSpPr bwMode="auto">
          <a:xfrm>
            <a:off x="0" y="0"/>
            <a:ext cx="9144000" cy="609600"/>
            <a:chOff x="0" y="2448"/>
            <a:chExt cx="5760" cy="384"/>
          </a:xfrm>
        </p:grpSpPr>
        <p:sp>
          <p:nvSpPr>
            <p:cNvPr id="135178"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a:extLst/>
          </p:spPr>
          <p:txBody>
            <a:bodyPr wrap="none">
              <a:spAutoFit/>
            </a:bodyPr>
            <a:lstStyle/>
            <a:p>
              <a:pPr eaLnBrk="0" hangingPunct="0">
                <a:defRPr/>
              </a:pPr>
              <a:r>
                <a:rPr lang="en-US" dirty="0">
                  <a:solidFill>
                    <a:schemeClr val="bg1"/>
                  </a:solidFill>
                  <a:latin typeface="+mj-lt"/>
                  <a:ea typeface="Adobe Gothic Std B" pitchFamily="34" charset="-128"/>
                </a:rPr>
                <a:t>Example 10.1</a:t>
              </a:r>
            </a:p>
          </p:txBody>
        </p:sp>
      </p:grpSp>
      <p:pic>
        <p:nvPicPr>
          <p:cNvPr id="1027" name="Picture 3"/>
          <p:cNvPicPr>
            <a:picLocks noChangeAspect="1" noChangeArrowheads="1"/>
          </p:cNvPicPr>
          <p:nvPr/>
        </p:nvPicPr>
        <p:blipFill>
          <a:blip r:embed="rId3"/>
          <a:srcRect/>
          <a:stretch>
            <a:fillRect/>
          </a:stretch>
        </p:blipFill>
        <p:spPr bwMode="auto">
          <a:xfrm>
            <a:off x="300038" y="4038600"/>
            <a:ext cx="8158162" cy="2279650"/>
          </a:xfrm>
          <a:prstGeom prst="rect">
            <a:avLst/>
          </a:prstGeom>
          <a:noFill/>
          <a:ln w="9525">
            <a:noFill/>
            <a:miter lim="800000"/>
            <a:headEnd/>
            <a:tailEnd/>
          </a:ln>
        </p:spPr>
      </p:pic>
      <p:sp>
        <p:nvSpPr>
          <p:cNvPr id="13" name="Rectangle 14"/>
          <p:cNvSpPr>
            <a:spLocks noChangeArrowheads="1"/>
          </p:cNvSpPr>
          <p:nvPr/>
        </p:nvSpPr>
        <p:spPr bwMode="auto">
          <a:xfrm>
            <a:off x="361950" y="2209800"/>
            <a:ext cx="8153400" cy="457200"/>
          </a:xfrm>
          <a:prstGeom prst="rect">
            <a:avLst/>
          </a:prstGeom>
          <a:solidFill>
            <a:sysClr val="window" lastClr="FFFFFF"/>
          </a:solidFill>
          <a:ln>
            <a:noFill/>
          </a:ln>
          <a:extLst/>
        </p:spPr>
        <p:txBody>
          <a:bodyPr>
            <a:spAutoFit/>
          </a:bodyPr>
          <a:lstStyle/>
          <a:p>
            <a:pPr eaLnBrk="0" fontAlgn="auto" hangingPunct="0">
              <a:spcBef>
                <a:spcPts val="0"/>
              </a:spcBef>
              <a:spcAft>
                <a:spcPts val="0"/>
              </a:spcAft>
              <a:defRPr/>
            </a:pPr>
            <a:r>
              <a:rPr lang="en-US" sz="2400" i="0" kern="0" dirty="0">
                <a:solidFill>
                  <a:srgbClr val="FF0000"/>
                </a:solidFill>
                <a:latin typeface="Times-BoldItalic"/>
              </a:rPr>
              <a:t>Table 10.1</a:t>
            </a:r>
            <a:r>
              <a:rPr lang="en-US" sz="2000" b="0" i="0" kern="0" dirty="0">
                <a:solidFill>
                  <a:srgbClr val="FF0000"/>
                </a:solidFill>
                <a:latin typeface="Times-BoldItalic"/>
              </a:rPr>
              <a:t>:  </a:t>
            </a:r>
            <a:r>
              <a:rPr lang="en-US" sz="2000" i="0" kern="0" dirty="0">
                <a:solidFill>
                  <a:srgbClr val="002060"/>
                </a:solidFill>
                <a:latin typeface="Times-BoldItalic"/>
              </a:rPr>
              <a:t>A code for error detection in Example 10.1</a:t>
            </a:r>
          </a:p>
        </p:txBody>
      </p:sp>
      <p:grpSp>
        <p:nvGrpSpPr>
          <p:cNvPr id="3" name="Group 1"/>
          <p:cNvGrpSpPr>
            <a:grpSpLocks/>
          </p:cNvGrpSpPr>
          <p:nvPr/>
        </p:nvGrpSpPr>
        <p:grpSpPr bwMode="auto">
          <a:xfrm>
            <a:off x="415925" y="2819400"/>
            <a:ext cx="8270875" cy="914400"/>
            <a:chOff x="244264" y="3048000"/>
            <a:chExt cx="8271510" cy="914400"/>
          </a:xfrm>
        </p:grpSpPr>
        <p:pic>
          <p:nvPicPr>
            <p:cNvPr id="135176" name="Picture 2"/>
            <p:cNvPicPr>
              <a:picLocks noChangeAspect="1" noChangeArrowheads="1"/>
            </p:cNvPicPr>
            <p:nvPr/>
          </p:nvPicPr>
          <p:blipFill>
            <a:blip r:embed="rId4"/>
            <a:srcRect/>
            <a:stretch>
              <a:fillRect/>
            </a:stretch>
          </p:blipFill>
          <p:spPr bwMode="auto">
            <a:xfrm>
              <a:off x="244264" y="3048000"/>
              <a:ext cx="8271510" cy="914400"/>
            </a:xfrm>
            <a:prstGeom prst="rect">
              <a:avLst/>
            </a:prstGeom>
            <a:noFill/>
            <a:ln w="9525">
              <a:noFill/>
              <a:miter lim="800000"/>
              <a:headEnd/>
              <a:tailEnd/>
            </a:ln>
          </p:spPr>
        </p:pic>
        <p:sp>
          <p:nvSpPr>
            <p:cNvPr id="135177" name="Rectangle 11"/>
            <p:cNvSpPr>
              <a:spLocks noChangeArrowheads="1"/>
            </p:cNvSpPr>
            <p:nvPr/>
          </p:nvSpPr>
          <p:spPr bwMode="auto">
            <a:xfrm>
              <a:off x="304800" y="3048000"/>
              <a:ext cx="8138160" cy="914400"/>
            </a:xfrm>
            <a:prstGeom prst="rect">
              <a:avLst/>
            </a:prstGeom>
            <a:noFill/>
            <a:ln w="101600" algn="ctr">
              <a:solidFill>
                <a:srgbClr val="0000CC"/>
              </a:solidFill>
              <a:round/>
              <a:headEnd/>
              <a:tailEnd/>
            </a:ln>
          </p:spPr>
          <p:txBody>
            <a:bodyPr/>
            <a:lstStyle/>
            <a:p>
              <a:pPr eaLnBrk="0" hangingPunct="0"/>
              <a:endParaRPr lang="en-US"/>
            </a:p>
          </p:txBody>
        </p:sp>
      </p:grpSp>
      <p:sp>
        <p:nvSpPr>
          <p:cNvPr id="135175" name="Slide Number Placeholder 1"/>
          <p:cNvSpPr txBox="1">
            <a:spLocks noGrp="1"/>
          </p:cNvSpPr>
          <p:nvPr/>
        </p:nvSpPr>
        <p:spPr bwMode="auto">
          <a:xfrm>
            <a:off x="0" y="6400800"/>
            <a:ext cx="1905000" cy="457200"/>
          </a:xfrm>
          <a:prstGeom prst="rect">
            <a:avLst/>
          </a:prstGeom>
          <a:noFill/>
          <a:ln w="9525">
            <a:noFill/>
            <a:miter lim="800000"/>
            <a:headEnd/>
            <a:tailEnd/>
          </a:ln>
        </p:spPr>
        <p:txBody>
          <a:bodyPr anchor="b"/>
          <a:lstStyle/>
          <a:p>
            <a:r>
              <a:rPr lang="en-US" sz="1200" i="0">
                <a:latin typeface="Arial" pitchFamily="34" charset="0"/>
              </a:rPr>
              <a:t>10.</a:t>
            </a:r>
            <a:fld id="{4AE56AEF-C624-42DF-BECD-AD1F03833DF7}" type="slidenum">
              <a:rPr lang="en-US" sz="1200" i="0">
                <a:latin typeface="Arial" pitchFamily="34" charset="0"/>
              </a:rPr>
              <a:pPr/>
              <a:t>114</a:t>
            </a:fld>
            <a:endParaRPr lang="en-US" sz="1200" i="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wipe(up)">
                                      <p:cBhvr>
                                        <p:cTn id="1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457200"/>
          </a:xfrm>
          <a:prstGeom prst="rect">
            <a:avLst/>
          </a:prstGeom>
          <a:solidFill>
            <a:sysClr val="window" lastClr="FFFFFF"/>
          </a:solidFill>
          <a:ln>
            <a:noFill/>
          </a:ln>
          <a:extLst/>
        </p:spPr>
        <p:txBody>
          <a:bodyPr>
            <a:spAutoFit/>
          </a:bodyPr>
          <a:lstStyle/>
          <a:p>
            <a:pPr eaLnBrk="0" fontAlgn="auto" hangingPunct="0">
              <a:spcBef>
                <a:spcPts val="0"/>
              </a:spcBef>
              <a:spcAft>
                <a:spcPts val="0"/>
              </a:spcAft>
              <a:defRPr/>
            </a:pPr>
            <a:r>
              <a:rPr lang="en-US" sz="2400" i="0" kern="0" dirty="0">
                <a:solidFill>
                  <a:srgbClr val="FF0000"/>
                </a:solidFill>
                <a:latin typeface="Times-BoldItalic"/>
              </a:rPr>
              <a:t>Table 10.2</a:t>
            </a:r>
            <a:r>
              <a:rPr lang="en-US" sz="2000" b="0" i="0" kern="0" dirty="0">
                <a:solidFill>
                  <a:srgbClr val="FF0000"/>
                </a:solidFill>
                <a:latin typeface="Times-BoldItalic"/>
              </a:rPr>
              <a:t>:  </a:t>
            </a:r>
            <a:r>
              <a:rPr lang="en-US" sz="2000" i="0" kern="0" dirty="0">
                <a:solidFill>
                  <a:srgbClr val="002060"/>
                </a:solidFill>
                <a:latin typeface="Times-BoldItalic"/>
              </a:rPr>
              <a:t>Simple parity-check code C(5, 4)</a:t>
            </a:r>
          </a:p>
        </p:txBody>
      </p:sp>
      <p:grpSp>
        <p:nvGrpSpPr>
          <p:cNvPr id="2" name="Group 11"/>
          <p:cNvGrpSpPr>
            <a:grpSpLocks/>
          </p:cNvGrpSpPr>
          <p:nvPr/>
        </p:nvGrpSpPr>
        <p:grpSpPr bwMode="auto">
          <a:xfrm>
            <a:off x="3941" y="0"/>
            <a:ext cx="685800" cy="533400"/>
            <a:chOff x="144" y="144"/>
            <a:chExt cx="432" cy="336"/>
          </a:xfrm>
          <a:solidFill>
            <a:srgbClr val="3366FF"/>
          </a:solidFill>
        </p:grpSpPr>
        <p:grpSp>
          <p:nvGrpSpPr>
            <p:cNvPr id="3" name="Group 12"/>
            <p:cNvGrpSpPr>
              <a:grpSpLocks/>
            </p:cNvGrpSpPr>
            <p:nvPr/>
          </p:nvGrpSpPr>
          <p:grpSpPr bwMode="auto">
            <a:xfrm>
              <a:off x="144" y="256"/>
              <a:ext cx="432" cy="112"/>
              <a:chOff x="288" y="256"/>
              <a:chExt cx="432" cy="112"/>
            </a:xfrm>
            <a:grpFill/>
          </p:grpSpPr>
          <p:sp>
            <p:nvSpPr>
              <p:cNvPr id="39" name="Rectangle 13"/>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40" name="Rectangle 14"/>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41" name="Rectangle 15"/>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grpSp>
        <p:grpSp>
          <p:nvGrpSpPr>
            <p:cNvPr id="4" name="Group 16"/>
            <p:cNvGrpSpPr>
              <a:grpSpLocks/>
            </p:cNvGrpSpPr>
            <p:nvPr/>
          </p:nvGrpSpPr>
          <p:grpSpPr bwMode="auto">
            <a:xfrm>
              <a:off x="144" y="144"/>
              <a:ext cx="432" cy="336"/>
              <a:chOff x="144" y="144"/>
              <a:chExt cx="432" cy="336"/>
            </a:xfrm>
            <a:grpFill/>
          </p:grpSpPr>
          <p:grpSp>
            <p:nvGrpSpPr>
              <p:cNvPr id="5" name="Group 17"/>
              <p:cNvGrpSpPr>
                <a:grpSpLocks/>
              </p:cNvGrpSpPr>
              <p:nvPr/>
            </p:nvGrpSpPr>
            <p:grpSpPr bwMode="auto">
              <a:xfrm>
                <a:off x="144" y="144"/>
                <a:ext cx="432" cy="112"/>
                <a:chOff x="288" y="256"/>
                <a:chExt cx="432" cy="112"/>
              </a:xfrm>
              <a:grpFill/>
            </p:grpSpPr>
            <p:sp>
              <p:nvSpPr>
                <p:cNvPr id="36" name="Rectangle 18"/>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7" name="Rectangle 19"/>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8" name="Rectangle 20"/>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grpSp>
          <p:grpSp>
            <p:nvGrpSpPr>
              <p:cNvPr id="6" name="Group 21"/>
              <p:cNvGrpSpPr>
                <a:grpSpLocks/>
              </p:cNvGrpSpPr>
              <p:nvPr/>
            </p:nvGrpSpPr>
            <p:grpSpPr bwMode="auto">
              <a:xfrm>
                <a:off x="144" y="368"/>
                <a:ext cx="432" cy="112"/>
                <a:chOff x="288" y="256"/>
                <a:chExt cx="432" cy="112"/>
              </a:xfrm>
              <a:grpFill/>
            </p:grpSpPr>
            <p:sp>
              <p:nvSpPr>
                <p:cNvPr id="33" name="Rectangle 22"/>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4" name="Rectangle 23"/>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5" name="Rectangle 24"/>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grpSp>
        </p:grpSp>
      </p:grpSp>
      <p:grpSp>
        <p:nvGrpSpPr>
          <p:cNvPr id="136196" name="Group 2"/>
          <p:cNvGrpSpPr>
            <a:grpSpLocks/>
          </p:cNvGrpSpPr>
          <p:nvPr/>
        </p:nvGrpSpPr>
        <p:grpSpPr bwMode="auto">
          <a:xfrm>
            <a:off x="428625" y="2209800"/>
            <a:ext cx="8310563" cy="2903538"/>
            <a:chOff x="428316" y="2209799"/>
            <a:chExt cx="8310625" cy="2904330"/>
          </a:xfrm>
        </p:grpSpPr>
        <p:pic>
          <p:nvPicPr>
            <p:cNvPr id="136198" name="Picture 2"/>
            <p:cNvPicPr>
              <a:picLocks noChangeAspect="1" noChangeArrowheads="1"/>
            </p:cNvPicPr>
            <p:nvPr/>
          </p:nvPicPr>
          <p:blipFill>
            <a:blip r:embed="rId3"/>
            <a:srcRect/>
            <a:stretch>
              <a:fillRect/>
            </a:stretch>
          </p:blipFill>
          <p:spPr bwMode="auto">
            <a:xfrm>
              <a:off x="428316" y="2209800"/>
              <a:ext cx="8310625" cy="2904329"/>
            </a:xfrm>
            <a:prstGeom prst="rect">
              <a:avLst/>
            </a:prstGeom>
            <a:noFill/>
            <a:ln w="9525">
              <a:noFill/>
              <a:miter lim="800000"/>
              <a:headEnd/>
              <a:tailEnd/>
            </a:ln>
          </p:spPr>
        </p:pic>
        <p:sp>
          <p:nvSpPr>
            <p:cNvPr id="136199" name="Rectangle 1"/>
            <p:cNvSpPr>
              <a:spLocks noChangeArrowheads="1"/>
            </p:cNvSpPr>
            <p:nvPr/>
          </p:nvSpPr>
          <p:spPr bwMode="auto">
            <a:xfrm>
              <a:off x="461141" y="2209799"/>
              <a:ext cx="8138160" cy="2834640"/>
            </a:xfrm>
            <a:prstGeom prst="rect">
              <a:avLst/>
            </a:prstGeom>
            <a:noFill/>
            <a:ln w="101600" algn="ctr">
              <a:solidFill>
                <a:srgbClr val="0000CC"/>
              </a:solidFill>
              <a:round/>
              <a:headEnd/>
              <a:tailEnd/>
            </a:ln>
          </p:spPr>
          <p:txBody>
            <a:bodyPr/>
            <a:lstStyle/>
            <a:p>
              <a:pPr eaLnBrk="0" hangingPunct="0"/>
              <a:endParaRPr lang="en-US"/>
            </a:p>
          </p:txBody>
        </p:sp>
      </p:grpSp>
      <p:sp>
        <p:nvSpPr>
          <p:cNvPr id="136197" name="Slide Number Placeholder 1"/>
          <p:cNvSpPr txBox="1">
            <a:spLocks noGrp="1"/>
          </p:cNvSpPr>
          <p:nvPr/>
        </p:nvSpPr>
        <p:spPr bwMode="auto">
          <a:xfrm>
            <a:off x="0" y="6400800"/>
            <a:ext cx="1905000" cy="457200"/>
          </a:xfrm>
          <a:prstGeom prst="rect">
            <a:avLst/>
          </a:prstGeom>
          <a:noFill/>
          <a:ln w="9525">
            <a:noFill/>
            <a:miter lim="800000"/>
            <a:headEnd/>
            <a:tailEnd/>
          </a:ln>
        </p:spPr>
        <p:txBody>
          <a:bodyPr anchor="b"/>
          <a:lstStyle/>
          <a:p>
            <a:r>
              <a:rPr lang="en-US" sz="1200" i="0">
                <a:latin typeface="Arial" pitchFamily="34" charset="0"/>
              </a:rPr>
              <a:t>10.</a:t>
            </a:r>
            <a:fld id="{4F28848D-9F37-40AD-BB7D-763F0B93F193}" type="slidenum">
              <a:rPr lang="en-US" sz="1200" i="0">
                <a:latin typeface="Arial" pitchFamily="34" charset="0"/>
              </a:rPr>
              <a:pPr/>
              <a:t>115</a:t>
            </a:fld>
            <a:endParaRPr lang="en-US" sz="1200" i="0">
              <a:latin typeface="Arial" pitchFamily="34"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Number Placeholder 1"/>
          <p:cNvSpPr>
            <a:spLocks noGrp="1"/>
          </p:cNvSpPr>
          <p:nvPr>
            <p:ph type="sldNum" sz="quarter" idx="12"/>
          </p:nvPr>
        </p:nvSpPr>
        <p:spPr>
          <a:noFill/>
        </p:spPr>
        <p:txBody>
          <a:bodyPr/>
          <a:lstStyle/>
          <a:p>
            <a:r>
              <a:rPr lang="en-US" smtClean="0"/>
              <a:t>10.</a:t>
            </a:r>
            <a:fld id="{575B79B8-6D2F-4DA7-9185-BE2A37F5B0A7}" type="slidenum">
              <a:rPr lang="en-US" smtClean="0"/>
              <a:pPr/>
              <a:t>116</a:t>
            </a:fld>
            <a:endParaRPr lang="en-US" smtClean="0"/>
          </a:p>
        </p:txBody>
      </p:sp>
      <p:sp>
        <p:nvSpPr>
          <p:cNvPr id="13721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10.4:  </a:t>
            </a:r>
            <a:r>
              <a:rPr lang="en-US" sz="2000">
                <a:latin typeface="Times-BoldItalic"/>
              </a:rPr>
              <a:t>Encoder and decoder for simple parity-check code</a:t>
            </a:r>
          </a:p>
        </p:txBody>
      </p:sp>
      <p:pic>
        <p:nvPicPr>
          <p:cNvPr id="23556" name="Picture 4"/>
          <p:cNvPicPr>
            <a:picLocks noChangeAspect="1" noChangeArrowheads="1"/>
          </p:cNvPicPr>
          <p:nvPr/>
        </p:nvPicPr>
        <p:blipFill>
          <a:blip r:embed="rId3"/>
          <a:srcRect/>
          <a:stretch>
            <a:fillRect/>
          </a:stretch>
        </p:blipFill>
        <p:spPr bwMode="auto">
          <a:xfrm>
            <a:off x="193675" y="1600200"/>
            <a:ext cx="3295650" cy="3352800"/>
          </a:xfrm>
          <a:prstGeom prst="rect">
            <a:avLst/>
          </a:prstGeom>
          <a:noFill/>
          <a:ln w="9525">
            <a:noFill/>
            <a:miter lim="800000"/>
            <a:headEnd/>
            <a:tailEnd/>
          </a:ln>
        </p:spPr>
      </p:pic>
      <p:pic>
        <p:nvPicPr>
          <p:cNvPr id="23557" name="Picture 5"/>
          <p:cNvPicPr>
            <a:picLocks noChangeAspect="1" noChangeArrowheads="1"/>
          </p:cNvPicPr>
          <p:nvPr/>
        </p:nvPicPr>
        <p:blipFill>
          <a:blip r:embed="rId4"/>
          <a:srcRect/>
          <a:stretch>
            <a:fillRect/>
          </a:stretch>
        </p:blipFill>
        <p:spPr bwMode="auto">
          <a:xfrm>
            <a:off x="5345113" y="1600200"/>
            <a:ext cx="3646487" cy="3352800"/>
          </a:xfrm>
          <a:prstGeom prst="rect">
            <a:avLst/>
          </a:prstGeom>
          <a:noFill/>
          <a:ln w="9525">
            <a:noFill/>
            <a:miter lim="800000"/>
            <a:headEnd/>
            <a:tailEnd/>
          </a:ln>
        </p:spPr>
      </p:pic>
      <p:pic>
        <p:nvPicPr>
          <p:cNvPr id="23558" name="Picture 6"/>
          <p:cNvPicPr>
            <a:picLocks noChangeAspect="1" noChangeArrowheads="1"/>
          </p:cNvPicPr>
          <p:nvPr/>
        </p:nvPicPr>
        <p:blipFill>
          <a:blip r:embed="rId5"/>
          <a:srcRect/>
          <a:stretch>
            <a:fillRect/>
          </a:stretch>
        </p:blipFill>
        <p:spPr bwMode="auto">
          <a:xfrm>
            <a:off x="2286000" y="4419600"/>
            <a:ext cx="4598988" cy="271463"/>
          </a:xfrm>
          <a:prstGeom prst="rect">
            <a:avLst/>
          </a:prstGeom>
          <a:noFill/>
          <a:ln w="9525">
            <a:noFill/>
            <a:miter lim="800000"/>
            <a:headEnd/>
            <a:tailEnd/>
          </a:ln>
        </p:spPr>
      </p:pic>
      <p:pic>
        <p:nvPicPr>
          <p:cNvPr id="23559" name="Picture 7"/>
          <p:cNvPicPr>
            <a:picLocks noChangeAspect="1" noChangeArrowheads="1"/>
          </p:cNvPicPr>
          <p:nvPr/>
        </p:nvPicPr>
        <p:blipFill>
          <a:blip r:embed="rId6"/>
          <a:srcRect/>
          <a:stretch>
            <a:fillRect/>
          </a:stretch>
        </p:blipFill>
        <p:spPr bwMode="auto">
          <a:xfrm>
            <a:off x="3962400" y="3902075"/>
            <a:ext cx="960438" cy="444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3558"/>
                                        </p:tgtEl>
                                        <p:attrNameLst>
                                          <p:attrName>style.visibility</p:attrName>
                                        </p:attrNameLst>
                                      </p:cBhvr>
                                      <p:to>
                                        <p:strVal val="visible"/>
                                      </p:to>
                                    </p:set>
                                    <p:animEffect transition="in" filter="wipe(left)">
                                      <p:cBhvr>
                                        <p:cTn id="11" dur="500"/>
                                        <p:tgtEl>
                                          <p:spTgt spid="2355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3557"/>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23559"/>
                                        </p:tgtEl>
                                        <p:attrNameLst>
                                          <p:attrName>style.visibility</p:attrName>
                                        </p:attrNameLst>
                                      </p:cBhvr>
                                      <p:to>
                                        <p:strVal val="visible"/>
                                      </p:to>
                                    </p:set>
                                    <p:animEffect transition="in" filter="fade">
                                      <p:cBhvr>
                                        <p:cTn id="20" dur="1000"/>
                                        <p:tgtEl>
                                          <p:spTgt spid="23559"/>
                                        </p:tgtEl>
                                      </p:cBhvr>
                                    </p:animEffect>
                                    <p:anim calcmode="lin" valueType="num">
                                      <p:cBhvr>
                                        <p:cTn id="21" dur="1000" fill="hold"/>
                                        <p:tgtEl>
                                          <p:spTgt spid="23559"/>
                                        </p:tgtEl>
                                        <p:attrNameLst>
                                          <p:attrName>ppt_x</p:attrName>
                                        </p:attrNameLst>
                                      </p:cBhvr>
                                      <p:tavLst>
                                        <p:tav tm="0">
                                          <p:val>
                                            <p:strVal val="#ppt_x"/>
                                          </p:val>
                                        </p:tav>
                                        <p:tav tm="100000">
                                          <p:val>
                                            <p:strVal val="#ppt_x"/>
                                          </p:val>
                                        </p:tav>
                                      </p:tavLst>
                                    </p:anim>
                                    <p:anim calcmode="lin" valueType="num">
                                      <p:cBhvr>
                                        <p:cTn id="22" dur="1000" fill="hold"/>
                                        <p:tgtEl>
                                          <p:spTgt spid="23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Slide Number Placeholder 1"/>
          <p:cNvSpPr>
            <a:spLocks noGrp="1"/>
          </p:cNvSpPr>
          <p:nvPr>
            <p:ph type="sldNum" sz="quarter" idx="12"/>
          </p:nvPr>
        </p:nvSpPr>
        <p:spPr>
          <a:noFill/>
        </p:spPr>
        <p:txBody>
          <a:bodyPr/>
          <a:lstStyle/>
          <a:p>
            <a:r>
              <a:rPr lang="en-US" smtClean="0"/>
              <a:t>10.</a:t>
            </a:r>
            <a:fld id="{90C989D6-A47C-4AD9-A48D-B5530C948D81}" type="slidenum">
              <a:rPr lang="en-US" smtClean="0"/>
              <a:pPr/>
              <a:t>117</a:t>
            </a:fld>
            <a:endParaRPr lang="en-US" smtClean="0"/>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1363" name="Text Box 3"/>
          <p:cNvSpPr txBox="1">
            <a:spLocks noChangeArrowheads="1"/>
          </p:cNvSpPr>
          <p:nvPr/>
        </p:nvSpPr>
        <p:spPr bwMode="auto">
          <a:xfrm>
            <a:off x="228600" y="406400"/>
            <a:ext cx="4340225" cy="1066800"/>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rPr>
              <a:t>10-3   CYCLIC CODES</a:t>
            </a: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138245"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138246" name="Rectangle 8"/>
          <p:cNvSpPr>
            <a:spLocks noChangeArrowheads="1"/>
          </p:cNvSpPr>
          <p:nvPr/>
        </p:nvSpPr>
        <p:spPr bwMode="auto">
          <a:xfrm>
            <a:off x="381000" y="1658938"/>
            <a:ext cx="8077200" cy="3503612"/>
          </a:xfrm>
          <a:prstGeom prst="rect">
            <a:avLst/>
          </a:prstGeom>
          <a:noFill/>
          <a:ln w="9525">
            <a:noFill/>
            <a:miter lim="800000"/>
            <a:headEnd/>
            <a:tailEnd/>
          </a:ln>
        </p:spPr>
        <p:txBody>
          <a:bodyPr>
            <a:spAutoFit/>
          </a:bodyPr>
          <a:lstStyle/>
          <a:p>
            <a:pPr algn="just" eaLnBrk="0" hangingPunct="0"/>
            <a:r>
              <a:rPr lang="en-US">
                <a:latin typeface="Times-Roman"/>
              </a:rPr>
              <a:t>Cyclic codes are special linear block codes with one extra property. In a cyclic code, if a codeword is cyclically shifted (rotated), the result is another codeword. For example, if 1011000 is a codeword and we cyclically left-shift, then 0110001 is also a codeword.</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1"/>
          <p:cNvSpPr>
            <a:spLocks noGrp="1"/>
          </p:cNvSpPr>
          <p:nvPr>
            <p:ph type="sldNum" sz="quarter" idx="12"/>
          </p:nvPr>
        </p:nvSpPr>
        <p:spPr>
          <a:noFill/>
        </p:spPr>
        <p:txBody>
          <a:bodyPr/>
          <a:lstStyle/>
          <a:p>
            <a:r>
              <a:rPr lang="en-US" smtClean="0"/>
              <a:t>10.</a:t>
            </a:r>
            <a:fld id="{A688C9B7-71BF-4B01-BCB0-9ED6D55164B6}" type="slidenum">
              <a:rPr lang="en-US" smtClean="0"/>
              <a:pPr/>
              <a:t>118</a:t>
            </a:fld>
            <a:endParaRPr lang="en-US" smtClean="0"/>
          </a:p>
        </p:txBody>
      </p:sp>
      <p:sp>
        <p:nvSpPr>
          <p:cNvPr id="13926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392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926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3927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92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927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3927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6508750" cy="641350"/>
          </a:xfrm>
          <a:prstGeom prst="rect">
            <a:avLst/>
          </a:prstGeom>
          <a:noFill/>
          <a:ln>
            <a:noFill/>
          </a:ln>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10.3.1  Cyclic Redundancy Check</a:t>
            </a:r>
          </a:p>
        </p:txBody>
      </p:sp>
      <p:sp>
        <p:nvSpPr>
          <p:cNvPr id="139275" name="Rectangle 10"/>
          <p:cNvSpPr>
            <a:spLocks noChangeArrowheads="1"/>
          </p:cNvSpPr>
          <p:nvPr/>
        </p:nvSpPr>
        <p:spPr bwMode="auto">
          <a:xfrm>
            <a:off x="381000" y="1293813"/>
            <a:ext cx="7924800" cy="2654300"/>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We can create cyclic codes to correct errors. However, the theoretical background required is beyond the scope of this book. In this section, we simply discuss a subset of. cyclic codes called the cyclic redundancy check (CRC), which is used in networks such as LANs and WANs.</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457200"/>
          </a:xfrm>
          <a:prstGeom prst="rect">
            <a:avLst/>
          </a:prstGeom>
          <a:solidFill>
            <a:sysClr val="window" lastClr="FFFFFF"/>
          </a:solidFill>
          <a:ln>
            <a:noFill/>
          </a:ln>
          <a:extLst/>
        </p:spPr>
        <p:txBody>
          <a:bodyPr>
            <a:spAutoFit/>
          </a:bodyPr>
          <a:lstStyle/>
          <a:p>
            <a:pPr eaLnBrk="0" fontAlgn="auto" hangingPunct="0">
              <a:spcBef>
                <a:spcPts val="0"/>
              </a:spcBef>
              <a:spcAft>
                <a:spcPts val="0"/>
              </a:spcAft>
              <a:defRPr/>
            </a:pPr>
            <a:r>
              <a:rPr lang="en-US" sz="2400" i="0" kern="0" dirty="0">
                <a:solidFill>
                  <a:srgbClr val="FF0000"/>
                </a:solidFill>
                <a:latin typeface="Times-BoldItalic"/>
              </a:rPr>
              <a:t>Table 10.3</a:t>
            </a:r>
            <a:r>
              <a:rPr lang="en-US" sz="2000" b="0" i="0" kern="0" dirty="0">
                <a:solidFill>
                  <a:srgbClr val="FF0000"/>
                </a:solidFill>
                <a:latin typeface="Times-BoldItalic"/>
              </a:rPr>
              <a:t>:  </a:t>
            </a:r>
            <a:r>
              <a:rPr lang="en-US" sz="2000" i="0" kern="0" dirty="0">
                <a:solidFill>
                  <a:srgbClr val="002060"/>
                </a:solidFill>
                <a:latin typeface="Times-BoldItalic"/>
              </a:rPr>
              <a:t>A CRC code with C(7, 4)</a:t>
            </a:r>
          </a:p>
        </p:txBody>
      </p:sp>
      <p:grpSp>
        <p:nvGrpSpPr>
          <p:cNvPr id="2" name="Group 11"/>
          <p:cNvGrpSpPr>
            <a:grpSpLocks/>
          </p:cNvGrpSpPr>
          <p:nvPr/>
        </p:nvGrpSpPr>
        <p:grpSpPr bwMode="auto">
          <a:xfrm>
            <a:off x="3941" y="0"/>
            <a:ext cx="685800" cy="533400"/>
            <a:chOff x="144" y="144"/>
            <a:chExt cx="432" cy="336"/>
          </a:xfrm>
          <a:solidFill>
            <a:srgbClr val="3366FF"/>
          </a:solidFill>
        </p:grpSpPr>
        <p:grpSp>
          <p:nvGrpSpPr>
            <p:cNvPr id="3" name="Group 12"/>
            <p:cNvGrpSpPr>
              <a:grpSpLocks/>
            </p:cNvGrpSpPr>
            <p:nvPr/>
          </p:nvGrpSpPr>
          <p:grpSpPr bwMode="auto">
            <a:xfrm>
              <a:off x="144" y="256"/>
              <a:ext cx="432" cy="112"/>
              <a:chOff x="288" y="256"/>
              <a:chExt cx="432" cy="112"/>
            </a:xfrm>
            <a:grpFill/>
          </p:grpSpPr>
          <p:sp>
            <p:nvSpPr>
              <p:cNvPr id="39" name="Rectangle 13"/>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40" name="Rectangle 14"/>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41" name="Rectangle 15"/>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grpSp>
        <p:grpSp>
          <p:nvGrpSpPr>
            <p:cNvPr id="4" name="Group 16"/>
            <p:cNvGrpSpPr>
              <a:grpSpLocks/>
            </p:cNvGrpSpPr>
            <p:nvPr/>
          </p:nvGrpSpPr>
          <p:grpSpPr bwMode="auto">
            <a:xfrm>
              <a:off x="144" y="144"/>
              <a:ext cx="432" cy="336"/>
              <a:chOff x="144" y="144"/>
              <a:chExt cx="432" cy="336"/>
            </a:xfrm>
            <a:grpFill/>
          </p:grpSpPr>
          <p:grpSp>
            <p:nvGrpSpPr>
              <p:cNvPr id="5" name="Group 17"/>
              <p:cNvGrpSpPr>
                <a:grpSpLocks/>
              </p:cNvGrpSpPr>
              <p:nvPr/>
            </p:nvGrpSpPr>
            <p:grpSpPr bwMode="auto">
              <a:xfrm>
                <a:off x="144" y="144"/>
                <a:ext cx="432" cy="112"/>
                <a:chOff x="288" y="256"/>
                <a:chExt cx="432" cy="112"/>
              </a:xfrm>
              <a:grpFill/>
            </p:grpSpPr>
            <p:sp>
              <p:nvSpPr>
                <p:cNvPr id="36" name="Rectangle 18"/>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7" name="Rectangle 19"/>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8" name="Rectangle 20"/>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grpSp>
          <p:grpSp>
            <p:nvGrpSpPr>
              <p:cNvPr id="6" name="Group 21"/>
              <p:cNvGrpSpPr>
                <a:grpSpLocks/>
              </p:cNvGrpSpPr>
              <p:nvPr/>
            </p:nvGrpSpPr>
            <p:grpSpPr bwMode="auto">
              <a:xfrm>
                <a:off x="144" y="368"/>
                <a:ext cx="432" cy="112"/>
                <a:chOff x="288" y="256"/>
                <a:chExt cx="432" cy="112"/>
              </a:xfrm>
              <a:grpFill/>
            </p:grpSpPr>
            <p:sp>
              <p:nvSpPr>
                <p:cNvPr id="33" name="Rectangle 22"/>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4" name="Rectangle 23"/>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5" name="Rectangle 24"/>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grpSp>
        </p:grpSp>
      </p:grpSp>
      <p:grpSp>
        <p:nvGrpSpPr>
          <p:cNvPr id="140292" name="Group 1"/>
          <p:cNvGrpSpPr>
            <a:grpSpLocks/>
          </p:cNvGrpSpPr>
          <p:nvPr/>
        </p:nvGrpSpPr>
        <p:grpSpPr bwMode="auto">
          <a:xfrm>
            <a:off x="231775" y="2057400"/>
            <a:ext cx="8326438" cy="2676525"/>
            <a:chOff x="232541" y="2057400"/>
            <a:chExt cx="8325874" cy="2676241"/>
          </a:xfrm>
        </p:grpSpPr>
        <p:pic>
          <p:nvPicPr>
            <p:cNvPr id="140294" name="Picture 3"/>
            <p:cNvPicPr>
              <a:picLocks noChangeAspect="1" noChangeArrowheads="1"/>
            </p:cNvPicPr>
            <p:nvPr/>
          </p:nvPicPr>
          <p:blipFill>
            <a:blip r:embed="rId3"/>
            <a:srcRect/>
            <a:stretch>
              <a:fillRect/>
            </a:stretch>
          </p:blipFill>
          <p:spPr bwMode="auto">
            <a:xfrm>
              <a:off x="232541" y="2057400"/>
              <a:ext cx="8325874" cy="2676241"/>
            </a:xfrm>
            <a:prstGeom prst="rect">
              <a:avLst/>
            </a:prstGeom>
            <a:noFill/>
            <a:ln w="9525">
              <a:noFill/>
              <a:miter lim="800000"/>
              <a:headEnd/>
              <a:tailEnd/>
            </a:ln>
          </p:spPr>
        </p:pic>
        <p:sp>
          <p:nvSpPr>
            <p:cNvPr id="140295" name="Rectangle 17"/>
            <p:cNvSpPr>
              <a:spLocks noChangeArrowheads="1"/>
            </p:cNvSpPr>
            <p:nvPr/>
          </p:nvSpPr>
          <p:spPr bwMode="auto">
            <a:xfrm>
              <a:off x="381000" y="2057400"/>
              <a:ext cx="8046720" cy="2651760"/>
            </a:xfrm>
            <a:prstGeom prst="rect">
              <a:avLst/>
            </a:prstGeom>
            <a:noFill/>
            <a:ln w="101600" algn="ctr">
              <a:solidFill>
                <a:srgbClr val="0000CC"/>
              </a:solidFill>
              <a:round/>
              <a:headEnd/>
              <a:tailEnd/>
            </a:ln>
          </p:spPr>
          <p:txBody>
            <a:bodyPr/>
            <a:lstStyle/>
            <a:p>
              <a:pPr eaLnBrk="0" hangingPunct="0"/>
              <a:endParaRPr lang="en-US"/>
            </a:p>
          </p:txBody>
        </p:sp>
      </p:grpSp>
      <p:sp>
        <p:nvSpPr>
          <p:cNvPr id="140293" name="Slide Number Placeholder 1"/>
          <p:cNvSpPr txBox="1">
            <a:spLocks noGrp="1"/>
          </p:cNvSpPr>
          <p:nvPr/>
        </p:nvSpPr>
        <p:spPr bwMode="auto">
          <a:xfrm>
            <a:off x="0" y="6400800"/>
            <a:ext cx="1905000" cy="457200"/>
          </a:xfrm>
          <a:prstGeom prst="rect">
            <a:avLst/>
          </a:prstGeom>
          <a:noFill/>
          <a:ln w="9525">
            <a:noFill/>
            <a:miter lim="800000"/>
            <a:headEnd/>
            <a:tailEnd/>
          </a:ln>
        </p:spPr>
        <p:txBody>
          <a:bodyPr anchor="b"/>
          <a:lstStyle/>
          <a:p>
            <a:r>
              <a:rPr lang="en-US" sz="1200" i="0">
                <a:latin typeface="Arial" pitchFamily="34" charset="0"/>
              </a:rPr>
              <a:t>10.</a:t>
            </a:r>
            <a:fld id="{838E6202-97BB-47A3-8464-A99736DC2D88}" type="slidenum">
              <a:rPr lang="en-US" sz="1200" i="0">
                <a:latin typeface="Arial" pitchFamily="34" charset="0"/>
              </a:rPr>
              <a:pPr/>
              <a:t>119</a:t>
            </a:fld>
            <a:endParaRPr lang="en-US" sz="1200" i="0">
              <a:latin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p:cNvSpPr>
            <a:spLocks noGrp="1"/>
          </p:cNvSpPr>
          <p:nvPr>
            <p:ph type="sldNum" sz="quarter" idx="12"/>
          </p:nvPr>
        </p:nvSpPr>
        <p:spPr>
          <a:noFill/>
        </p:spPr>
        <p:txBody>
          <a:bodyPr/>
          <a:lstStyle/>
          <a:p>
            <a:r>
              <a:rPr lang="en-US" smtClean="0"/>
              <a:t>13.</a:t>
            </a:r>
            <a:fld id="{A66AE2B6-4193-4A9D-8809-75B3026A98EA}" type="slidenum">
              <a:rPr lang="en-US" smtClean="0"/>
              <a:pPr/>
              <a:t>12</a:t>
            </a:fld>
            <a:endParaRPr lang="en-US" smtClean="0"/>
          </a:p>
        </p:txBody>
      </p:sp>
      <p:sp>
        <p:nvSpPr>
          <p:cNvPr id="1536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13.3:  </a:t>
            </a:r>
            <a:r>
              <a:rPr lang="en-US" sz="2000">
                <a:latin typeface="Times-BoldItalic"/>
              </a:rPr>
              <a:t>Ethernet frame</a:t>
            </a:r>
          </a:p>
        </p:txBody>
      </p:sp>
      <p:pic>
        <p:nvPicPr>
          <p:cNvPr id="77828" name="Picture 4"/>
          <p:cNvPicPr>
            <a:picLocks noChangeAspect="1" noChangeArrowheads="1"/>
          </p:cNvPicPr>
          <p:nvPr/>
        </p:nvPicPr>
        <p:blipFill>
          <a:blip r:embed="rId3"/>
          <a:srcRect/>
          <a:stretch>
            <a:fillRect/>
          </a:stretch>
        </p:blipFill>
        <p:spPr bwMode="auto">
          <a:xfrm>
            <a:off x="217488" y="2514600"/>
            <a:ext cx="8697912" cy="1560513"/>
          </a:xfrm>
          <a:prstGeom prst="rect">
            <a:avLst/>
          </a:prstGeom>
          <a:noFill/>
          <a:ln w="9525">
            <a:noFill/>
            <a:miter lim="800000"/>
            <a:headEnd/>
            <a:tailEnd/>
          </a:ln>
        </p:spPr>
      </p:pic>
      <p:pic>
        <p:nvPicPr>
          <p:cNvPr id="77829" name="Picture 5"/>
          <p:cNvPicPr>
            <a:picLocks noChangeAspect="1" noChangeArrowheads="1"/>
          </p:cNvPicPr>
          <p:nvPr/>
        </p:nvPicPr>
        <p:blipFill>
          <a:blip r:embed="rId4"/>
          <a:srcRect/>
          <a:stretch>
            <a:fillRect/>
          </a:stretch>
        </p:blipFill>
        <p:spPr bwMode="auto">
          <a:xfrm>
            <a:off x="5249863" y="2209800"/>
            <a:ext cx="3055937" cy="793750"/>
          </a:xfrm>
          <a:prstGeom prst="rect">
            <a:avLst/>
          </a:prstGeom>
          <a:noFill/>
          <a:ln w="9525">
            <a:noFill/>
            <a:miter lim="800000"/>
            <a:headEnd/>
            <a:tailEnd/>
          </a:ln>
        </p:spPr>
      </p:pic>
      <p:pic>
        <p:nvPicPr>
          <p:cNvPr id="77831" name="Picture 7"/>
          <p:cNvPicPr>
            <a:picLocks noChangeAspect="1" noChangeArrowheads="1"/>
          </p:cNvPicPr>
          <p:nvPr/>
        </p:nvPicPr>
        <p:blipFill>
          <a:blip r:embed="rId5"/>
          <a:srcRect/>
          <a:stretch>
            <a:fillRect/>
          </a:stretch>
        </p:blipFill>
        <p:spPr bwMode="auto">
          <a:xfrm>
            <a:off x="668338" y="4267200"/>
            <a:ext cx="8218487" cy="657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1" fill="hold" nodeType="clickEffect">
                                  <p:stCondLst>
                                    <p:cond delay="0"/>
                                  </p:stCondLst>
                                  <p:childTnLst>
                                    <p:set>
                                      <p:cBhvr>
                                        <p:cTn id="10" dur="1" fill="hold">
                                          <p:stCondLst>
                                            <p:cond delay="0"/>
                                          </p:stCondLst>
                                        </p:cTn>
                                        <p:tgtEl>
                                          <p:spTgt spid="77829"/>
                                        </p:tgtEl>
                                        <p:attrNameLst>
                                          <p:attrName>style.visibility</p:attrName>
                                        </p:attrNameLst>
                                      </p:cBhvr>
                                      <p:to>
                                        <p:strVal val="visible"/>
                                      </p:to>
                                    </p:set>
                                    <p:anim calcmode="lin" valueType="num">
                                      <p:cBhvr additive="base">
                                        <p:cTn id="11" dur="500" fill="hold"/>
                                        <p:tgtEl>
                                          <p:spTgt spid="77829"/>
                                        </p:tgtEl>
                                        <p:attrNameLst>
                                          <p:attrName>ppt_x</p:attrName>
                                        </p:attrNameLst>
                                      </p:cBhvr>
                                      <p:tavLst>
                                        <p:tav tm="0">
                                          <p:val>
                                            <p:strVal val="#ppt_x"/>
                                          </p:val>
                                        </p:tav>
                                        <p:tav tm="100000">
                                          <p:val>
                                            <p:strVal val="#ppt_x"/>
                                          </p:val>
                                        </p:tav>
                                      </p:tavLst>
                                    </p:anim>
                                    <p:anim calcmode="lin" valueType="num">
                                      <p:cBhvr additive="base">
                                        <p:cTn id="12" dur="500" fill="hold"/>
                                        <p:tgtEl>
                                          <p:spTgt spid="77829"/>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7831"/>
                                        </p:tgtEl>
                                        <p:attrNameLst>
                                          <p:attrName>style.visibility</p:attrName>
                                        </p:attrNameLst>
                                      </p:cBhvr>
                                      <p:to>
                                        <p:strVal val="visible"/>
                                      </p:to>
                                    </p:set>
                                    <p:anim calcmode="lin" valueType="num">
                                      <p:cBhvr additive="base">
                                        <p:cTn id="17" dur="500" fill="hold"/>
                                        <p:tgtEl>
                                          <p:spTgt spid="77831"/>
                                        </p:tgtEl>
                                        <p:attrNameLst>
                                          <p:attrName>ppt_x</p:attrName>
                                        </p:attrNameLst>
                                      </p:cBhvr>
                                      <p:tavLst>
                                        <p:tav tm="0">
                                          <p:val>
                                            <p:strVal val="#ppt_x"/>
                                          </p:val>
                                        </p:tav>
                                        <p:tav tm="100000">
                                          <p:val>
                                            <p:strVal val="#ppt_x"/>
                                          </p:val>
                                        </p:tav>
                                      </p:tavLst>
                                    </p:anim>
                                    <p:anim calcmode="lin" valueType="num">
                                      <p:cBhvr additive="base">
                                        <p:cTn id="18" dur="500" fill="hold"/>
                                        <p:tgtEl>
                                          <p:spTgt spid="778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1"/>
          <p:cNvSpPr>
            <a:spLocks noGrp="1"/>
          </p:cNvSpPr>
          <p:nvPr>
            <p:ph type="sldNum" sz="quarter" idx="12"/>
          </p:nvPr>
        </p:nvSpPr>
        <p:spPr>
          <a:noFill/>
        </p:spPr>
        <p:txBody>
          <a:bodyPr/>
          <a:lstStyle/>
          <a:p>
            <a:r>
              <a:rPr lang="en-US" smtClean="0"/>
              <a:t>10.</a:t>
            </a:r>
            <a:fld id="{19A54759-F911-4ABE-9832-FC4FB7141229}" type="slidenum">
              <a:rPr lang="en-US" smtClean="0"/>
              <a:pPr/>
              <a:t>120</a:t>
            </a:fld>
            <a:endParaRPr lang="en-US" smtClean="0"/>
          </a:p>
        </p:txBody>
      </p:sp>
      <p:sp>
        <p:nvSpPr>
          <p:cNvPr id="14131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10.5:  </a:t>
            </a:r>
            <a:r>
              <a:rPr lang="en-US" sz="2000">
                <a:latin typeface="Times-BoldItalic"/>
              </a:rPr>
              <a:t>CRC encoder and decoder</a:t>
            </a:r>
          </a:p>
        </p:txBody>
      </p:sp>
      <p:pic>
        <p:nvPicPr>
          <p:cNvPr id="24580" name="Picture 4"/>
          <p:cNvPicPr>
            <a:picLocks noChangeAspect="1" noChangeArrowheads="1"/>
          </p:cNvPicPr>
          <p:nvPr/>
        </p:nvPicPr>
        <p:blipFill>
          <a:blip r:embed="rId3"/>
          <a:srcRect/>
          <a:stretch>
            <a:fillRect/>
          </a:stretch>
        </p:blipFill>
        <p:spPr bwMode="auto">
          <a:xfrm>
            <a:off x="117475" y="1066800"/>
            <a:ext cx="3011488" cy="4491038"/>
          </a:xfrm>
          <a:prstGeom prst="rect">
            <a:avLst/>
          </a:prstGeom>
          <a:noFill/>
          <a:ln w="9525">
            <a:noFill/>
            <a:miter lim="800000"/>
            <a:headEnd/>
            <a:tailEnd/>
          </a:ln>
        </p:spPr>
      </p:pic>
      <p:pic>
        <p:nvPicPr>
          <p:cNvPr id="24581" name="Picture 5"/>
          <p:cNvPicPr>
            <a:picLocks noChangeAspect="1" noChangeArrowheads="1"/>
          </p:cNvPicPr>
          <p:nvPr/>
        </p:nvPicPr>
        <p:blipFill>
          <a:blip r:embed="rId4"/>
          <a:srcRect/>
          <a:stretch>
            <a:fillRect/>
          </a:stretch>
        </p:blipFill>
        <p:spPr bwMode="auto">
          <a:xfrm>
            <a:off x="5410200" y="1066800"/>
            <a:ext cx="3579813" cy="4491038"/>
          </a:xfrm>
          <a:prstGeom prst="rect">
            <a:avLst/>
          </a:prstGeom>
          <a:noFill/>
          <a:ln w="9525">
            <a:noFill/>
            <a:miter lim="800000"/>
            <a:headEnd/>
            <a:tailEnd/>
          </a:ln>
        </p:spPr>
      </p:pic>
      <p:pic>
        <p:nvPicPr>
          <p:cNvPr id="24582" name="Picture 6"/>
          <p:cNvPicPr>
            <a:picLocks noChangeAspect="1" noChangeArrowheads="1"/>
          </p:cNvPicPr>
          <p:nvPr/>
        </p:nvPicPr>
        <p:blipFill>
          <a:blip r:embed="rId5"/>
          <a:srcRect/>
          <a:stretch>
            <a:fillRect/>
          </a:stretch>
        </p:blipFill>
        <p:spPr bwMode="auto">
          <a:xfrm>
            <a:off x="2895600" y="3200400"/>
            <a:ext cx="3001963" cy="795338"/>
          </a:xfrm>
          <a:prstGeom prst="rect">
            <a:avLst/>
          </a:prstGeom>
          <a:noFill/>
          <a:ln w="9525">
            <a:noFill/>
            <a:miter lim="800000"/>
            <a:headEnd/>
            <a:tailEnd/>
          </a:ln>
        </p:spPr>
      </p:pic>
      <p:pic>
        <p:nvPicPr>
          <p:cNvPr id="24583" name="Picture 7"/>
          <p:cNvPicPr>
            <a:picLocks noChangeAspect="1" noChangeArrowheads="1"/>
          </p:cNvPicPr>
          <p:nvPr/>
        </p:nvPicPr>
        <p:blipFill>
          <a:blip r:embed="rId6"/>
          <a:srcRect/>
          <a:stretch>
            <a:fillRect/>
          </a:stretch>
        </p:blipFill>
        <p:spPr bwMode="auto">
          <a:xfrm>
            <a:off x="3749675" y="4343400"/>
            <a:ext cx="958850" cy="444500"/>
          </a:xfrm>
          <a:prstGeom prst="rect">
            <a:avLst/>
          </a:prstGeom>
          <a:noFill/>
          <a:ln w="9525">
            <a:noFill/>
            <a:miter lim="800000"/>
            <a:headEnd/>
            <a:tailEnd/>
          </a:ln>
        </p:spPr>
      </p:pic>
      <p:pic>
        <p:nvPicPr>
          <p:cNvPr id="24584" name="Picture 8"/>
          <p:cNvPicPr>
            <a:picLocks noChangeAspect="1" noChangeArrowheads="1"/>
          </p:cNvPicPr>
          <p:nvPr/>
        </p:nvPicPr>
        <p:blipFill>
          <a:blip r:embed="rId7"/>
          <a:srcRect/>
          <a:stretch>
            <a:fillRect/>
          </a:stretch>
        </p:blipFill>
        <p:spPr bwMode="auto">
          <a:xfrm>
            <a:off x="2286000" y="4876800"/>
            <a:ext cx="4976813" cy="3095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5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24584"/>
                                        </p:tgtEl>
                                        <p:attrNameLst>
                                          <p:attrName>style.visibility</p:attrName>
                                        </p:attrNameLst>
                                      </p:cBhvr>
                                      <p:to>
                                        <p:strVal val="visible"/>
                                      </p:to>
                                    </p:set>
                                    <p:animEffect transition="in" filter="wipe(left)">
                                      <p:cBhvr>
                                        <p:cTn id="19" dur="500"/>
                                        <p:tgtEl>
                                          <p:spTgt spid="2458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1"/>
          <p:cNvSpPr>
            <a:spLocks noGrp="1"/>
          </p:cNvSpPr>
          <p:nvPr>
            <p:ph type="sldNum" sz="quarter" idx="12"/>
          </p:nvPr>
        </p:nvSpPr>
        <p:spPr>
          <a:noFill/>
        </p:spPr>
        <p:txBody>
          <a:bodyPr/>
          <a:lstStyle/>
          <a:p>
            <a:r>
              <a:rPr lang="en-US" smtClean="0"/>
              <a:t>10.</a:t>
            </a:r>
            <a:fld id="{03687BBD-4DD8-432A-BFFB-BCD914F2FB27}" type="slidenum">
              <a:rPr lang="en-US" smtClean="0"/>
              <a:pPr/>
              <a:t>121</a:t>
            </a:fld>
            <a:endParaRPr lang="en-US" smtClean="0"/>
          </a:p>
        </p:txBody>
      </p:sp>
      <p:sp>
        <p:nvSpPr>
          <p:cNvPr id="14233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10.6:  </a:t>
            </a:r>
            <a:r>
              <a:rPr lang="en-US" sz="2000">
                <a:latin typeface="Times-BoldItalic"/>
              </a:rPr>
              <a:t>Division in CRC encoder</a:t>
            </a:r>
          </a:p>
        </p:txBody>
      </p:sp>
      <p:pic>
        <p:nvPicPr>
          <p:cNvPr id="25605" name="Picture 5"/>
          <p:cNvPicPr>
            <a:picLocks noChangeAspect="1" noChangeArrowheads="1"/>
          </p:cNvPicPr>
          <p:nvPr/>
        </p:nvPicPr>
        <p:blipFill>
          <a:blip r:embed="rId3"/>
          <a:srcRect/>
          <a:stretch>
            <a:fillRect/>
          </a:stretch>
        </p:blipFill>
        <p:spPr bwMode="auto">
          <a:xfrm>
            <a:off x="685800" y="1524000"/>
            <a:ext cx="7097713" cy="4032250"/>
          </a:xfrm>
          <a:prstGeom prst="rect">
            <a:avLst/>
          </a:prstGeom>
          <a:noFill/>
          <a:ln w="9525">
            <a:noFill/>
            <a:miter lim="800000"/>
            <a:headEnd/>
            <a:tailEnd/>
          </a:ln>
        </p:spPr>
      </p:pic>
      <p:pic>
        <p:nvPicPr>
          <p:cNvPr id="25604" name="Picture 4"/>
          <p:cNvPicPr>
            <a:picLocks noChangeAspect="1" noChangeArrowheads="1"/>
          </p:cNvPicPr>
          <p:nvPr/>
        </p:nvPicPr>
        <p:blipFill>
          <a:blip r:embed="rId4"/>
          <a:srcRect/>
          <a:stretch>
            <a:fillRect/>
          </a:stretch>
        </p:blipFill>
        <p:spPr bwMode="auto">
          <a:xfrm>
            <a:off x="1828800" y="928688"/>
            <a:ext cx="2008188" cy="823912"/>
          </a:xfrm>
          <a:prstGeom prst="rect">
            <a:avLst/>
          </a:prstGeom>
          <a:noFill/>
          <a:ln w="9525">
            <a:noFill/>
            <a:miter lim="800000"/>
            <a:headEnd/>
            <a:tailEnd/>
          </a:ln>
        </p:spPr>
      </p:pic>
      <p:pic>
        <p:nvPicPr>
          <p:cNvPr id="25606" name="Picture 6"/>
          <p:cNvPicPr>
            <a:picLocks noChangeAspect="1" noChangeArrowheads="1"/>
          </p:cNvPicPr>
          <p:nvPr/>
        </p:nvPicPr>
        <p:blipFill>
          <a:blip r:embed="rId5"/>
          <a:srcRect/>
          <a:stretch>
            <a:fillRect/>
          </a:stretch>
        </p:blipFill>
        <p:spPr bwMode="auto">
          <a:xfrm>
            <a:off x="1600200" y="5562600"/>
            <a:ext cx="2641600" cy="965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25605"/>
                                        </p:tgtEl>
                                        <p:attrNameLst>
                                          <p:attrName>style.visibility</p:attrName>
                                        </p:attrNameLst>
                                      </p:cBhvr>
                                      <p:to>
                                        <p:strVal val="visible"/>
                                      </p:to>
                                    </p:set>
                                    <p:animEffect transition="in" filter="wipe(up)">
                                      <p:cBhvr>
                                        <p:cTn id="11" dur="500"/>
                                        <p:tgtEl>
                                          <p:spTgt spid="2560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5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1"/>
          <p:cNvSpPr>
            <a:spLocks noGrp="1"/>
          </p:cNvSpPr>
          <p:nvPr>
            <p:ph type="sldNum" sz="quarter" idx="12"/>
          </p:nvPr>
        </p:nvSpPr>
        <p:spPr>
          <a:noFill/>
        </p:spPr>
        <p:txBody>
          <a:bodyPr/>
          <a:lstStyle/>
          <a:p>
            <a:r>
              <a:rPr lang="en-US" smtClean="0"/>
              <a:t>10.</a:t>
            </a:r>
            <a:fld id="{FFBE8D6F-D07D-427F-A481-4EC90D5A5F24}" type="slidenum">
              <a:rPr lang="en-US" smtClean="0"/>
              <a:pPr/>
              <a:t>122</a:t>
            </a:fld>
            <a:endParaRPr lang="en-US" smtClean="0"/>
          </a:p>
        </p:txBody>
      </p:sp>
      <p:sp>
        <p:nvSpPr>
          <p:cNvPr id="14336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10.7:  </a:t>
            </a:r>
            <a:r>
              <a:rPr lang="en-US" sz="2000">
                <a:latin typeface="Times-BoldItalic"/>
              </a:rPr>
              <a:t>Division in the CRC decoder for two cases</a:t>
            </a:r>
          </a:p>
        </p:txBody>
      </p:sp>
      <p:pic>
        <p:nvPicPr>
          <p:cNvPr id="26628" name="Picture 4"/>
          <p:cNvPicPr>
            <a:picLocks noChangeAspect="1" noChangeArrowheads="1"/>
          </p:cNvPicPr>
          <p:nvPr/>
        </p:nvPicPr>
        <p:blipFill>
          <a:blip r:embed="rId3"/>
          <a:srcRect/>
          <a:stretch>
            <a:fillRect/>
          </a:stretch>
        </p:blipFill>
        <p:spPr bwMode="auto">
          <a:xfrm>
            <a:off x="228600" y="914400"/>
            <a:ext cx="4122738" cy="5178425"/>
          </a:xfrm>
          <a:prstGeom prst="rect">
            <a:avLst/>
          </a:prstGeom>
          <a:noFill/>
          <a:ln w="9525">
            <a:noFill/>
            <a:miter lim="800000"/>
            <a:headEnd/>
            <a:tailEnd/>
          </a:ln>
        </p:spPr>
      </p:pic>
      <p:pic>
        <p:nvPicPr>
          <p:cNvPr id="26630" name="Picture 6"/>
          <p:cNvPicPr>
            <a:picLocks noChangeAspect="1" noChangeArrowheads="1"/>
          </p:cNvPicPr>
          <p:nvPr/>
        </p:nvPicPr>
        <p:blipFill>
          <a:blip r:embed="rId4"/>
          <a:srcRect/>
          <a:stretch>
            <a:fillRect/>
          </a:stretch>
        </p:blipFill>
        <p:spPr bwMode="auto">
          <a:xfrm>
            <a:off x="4800600" y="914400"/>
            <a:ext cx="4097338" cy="5178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ipe(up)">
                                      <p:cBhvr>
                                        <p:cTn id="7" dur="2500"/>
                                        <p:tgtEl>
                                          <p:spTgt spid="26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6630"/>
                                        </p:tgtEl>
                                        <p:attrNameLst>
                                          <p:attrName>style.visibility</p:attrName>
                                        </p:attrNameLst>
                                      </p:cBhvr>
                                      <p:to>
                                        <p:strVal val="visible"/>
                                      </p:to>
                                    </p:set>
                                    <p:animEffect transition="in" filter="wipe(up)">
                                      <p:cBhvr>
                                        <p:cTn id="12" dur="225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1"/>
          <p:cNvSpPr>
            <a:spLocks noGrp="1"/>
          </p:cNvSpPr>
          <p:nvPr>
            <p:ph type="sldNum" sz="quarter" idx="12"/>
          </p:nvPr>
        </p:nvSpPr>
        <p:spPr>
          <a:noFill/>
        </p:spPr>
        <p:txBody>
          <a:bodyPr/>
          <a:lstStyle/>
          <a:p>
            <a:r>
              <a:rPr lang="en-US" smtClean="0"/>
              <a:t>10.</a:t>
            </a:r>
            <a:fld id="{A7D3CE9F-6EAD-4124-B1B5-F1DCCDD0ABD2}" type="slidenum">
              <a:rPr lang="en-US" smtClean="0"/>
              <a:pPr/>
              <a:t>123</a:t>
            </a:fld>
            <a:endParaRPr lang="en-US" smtClean="0"/>
          </a:p>
        </p:txBody>
      </p:sp>
      <p:sp>
        <p:nvSpPr>
          <p:cNvPr id="14438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443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438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443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43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439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443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892550" cy="641350"/>
          </a:xfrm>
          <a:prstGeom prst="rect">
            <a:avLst/>
          </a:prstGeom>
          <a:noFill/>
          <a:ln>
            <a:noFill/>
          </a:ln>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10.3.2  Polynomials</a:t>
            </a:r>
          </a:p>
        </p:txBody>
      </p:sp>
      <p:sp>
        <p:nvSpPr>
          <p:cNvPr id="144395" name="Rectangle 10"/>
          <p:cNvSpPr>
            <a:spLocks noChangeArrowheads="1"/>
          </p:cNvSpPr>
          <p:nvPr/>
        </p:nvSpPr>
        <p:spPr bwMode="auto">
          <a:xfrm>
            <a:off x="381000" y="1293813"/>
            <a:ext cx="7924800" cy="3508375"/>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A better way to understand cyclic codes and how they can be analyzed is to represent them as polynomials. A pattern of 0s and 1s can be represented as a polynomial with coefficients of 0 and 10. The power of each term shows the position of the bit; the coefficient shows the value of the bit. Figure 10.8 shows a binary pattern and its polynomial representation.</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Number Placeholder 1"/>
          <p:cNvSpPr>
            <a:spLocks noGrp="1"/>
          </p:cNvSpPr>
          <p:nvPr>
            <p:ph type="sldNum" sz="quarter" idx="12"/>
          </p:nvPr>
        </p:nvSpPr>
        <p:spPr>
          <a:noFill/>
        </p:spPr>
        <p:txBody>
          <a:bodyPr/>
          <a:lstStyle/>
          <a:p>
            <a:r>
              <a:rPr lang="en-US" smtClean="0"/>
              <a:t>10.</a:t>
            </a:r>
            <a:fld id="{5DE77563-E7CA-42E8-8211-DED8DF786979}" type="slidenum">
              <a:rPr lang="en-US" smtClean="0"/>
              <a:pPr/>
              <a:t>124</a:t>
            </a:fld>
            <a:endParaRPr lang="en-US" smtClean="0"/>
          </a:p>
        </p:txBody>
      </p:sp>
      <p:sp>
        <p:nvSpPr>
          <p:cNvPr id="14541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10.8:  </a:t>
            </a:r>
            <a:r>
              <a:rPr lang="en-US" sz="2000">
                <a:latin typeface="Times-BoldItalic"/>
              </a:rPr>
              <a:t>A polynomial to represent a binary word</a:t>
            </a:r>
          </a:p>
        </p:txBody>
      </p:sp>
      <p:pic>
        <p:nvPicPr>
          <p:cNvPr id="1026" name="Picture 2"/>
          <p:cNvPicPr>
            <a:picLocks noChangeAspect="1" noChangeArrowheads="1"/>
          </p:cNvPicPr>
          <p:nvPr/>
        </p:nvPicPr>
        <p:blipFill>
          <a:blip r:embed="rId3"/>
          <a:srcRect/>
          <a:stretch>
            <a:fillRect/>
          </a:stretch>
        </p:blipFill>
        <p:spPr bwMode="auto">
          <a:xfrm>
            <a:off x="457200" y="838200"/>
            <a:ext cx="6189663" cy="2741613"/>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5010150" y="4002088"/>
            <a:ext cx="3524250" cy="23987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Number Placeholder 1"/>
          <p:cNvSpPr>
            <a:spLocks noGrp="1"/>
          </p:cNvSpPr>
          <p:nvPr>
            <p:ph type="sldNum" sz="quarter" idx="12"/>
          </p:nvPr>
        </p:nvSpPr>
        <p:spPr>
          <a:noFill/>
        </p:spPr>
        <p:txBody>
          <a:bodyPr/>
          <a:lstStyle/>
          <a:p>
            <a:r>
              <a:rPr lang="en-US" smtClean="0"/>
              <a:t>10.</a:t>
            </a:r>
            <a:fld id="{2D9E3B00-7FDF-4AF3-B115-28078073BDFB}" type="slidenum">
              <a:rPr lang="en-US" smtClean="0"/>
              <a:pPr/>
              <a:t>125</a:t>
            </a:fld>
            <a:endParaRPr lang="en-US" smtClean="0"/>
          </a:p>
        </p:txBody>
      </p:sp>
      <p:sp>
        <p:nvSpPr>
          <p:cNvPr id="14643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464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643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464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64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644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464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6838950" cy="641350"/>
          </a:xfrm>
          <a:prstGeom prst="rect">
            <a:avLst/>
          </a:prstGeom>
          <a:noFill/>
          <a:ln>
            <a:noFill/>
          </a:ln>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10.3.3  </a:t>
            </a:r>
            <a:r>
              <a:rPr lang="en-US" sz="3600" dirty="0" smtClean="0">
                <a:solidFill>
                  <a:schemeClr val="hlink"/>
                </a:solidFill>
                <a:effectLst>
                  <a:outerShdw blurRad="38100" dist="38100" dir="2700000" algn="tl">
                    <a:srgbClr val="000000">
                      <a:alpha val="43137"/>
                    </a:srgbClr>
                  </a:outerShdw>
                </a:effectLst>
                <a:latin typeface="Times New Roman" pitchFamily="18" charset="0"/>
              </a:rPr>
              <a:t>Encoder </a:t>
            </a:r>
            <a:r>
              <a:rPr lang="en-US" sz="3600" dirty="0">
                <a:solidFill>
                  <a:schemeClr val="hlink"/>
                </a:solidFill>
                <a:effectLst>
                  <a:outerShdw blurRad="38100" dist="38100" dir="2700000" algn="tl">
                    <a:srgbClr val="000000">
                      <a:alpha val="43137"/>
                    </a:srgbClr>
                  </a:outerShdw>
                </a:effectLst>
                <a:latin typeface="Times New Roman" pitchFamily="18" charset="0"/>
              </a:rPr>
              <a:t>Using Polynomials</a:t>
            </a:r>
          </a:p>
        </p:txBody>
      </p:sp>
      <p:sp>
        <p:nvSpPr>
          <p:cNvPr id="146443" name="Rectangle 10"/>
          <p:cNvSpPr>
            <a:spLocks noChangeArrowheads="1"/>
          </p:cNvSpPr>
          <p:nvPr/>
        </p:nvSpPr>
        <p:spPr bwMode="auto">
          <a:xfrm>
            <a:off x="381000" y="1293813"/>
            <a:ext cx="7924800" cy="2227262"/>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Now that we have discussed operations on polynomials, we show the creation of a codeword from a dataword. Figure 10.9 is the polynomial version of Figure 10.6. We can see that the process is shorter.</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1"/>
          <p:cNvSpPr>
            <a:spLocks noGrp="1"/>
          </p:cNvSpPr>
          <p:nvPr>
            <p:ph type="sldNum" sz="quarter" idx="12"/>
          </p:nvPr>
        </p:nvSpPr>
        <p:spPr>
          <a:noFill/>
        </p:spPr>
        <p:txBody>
          <a:bodyPr/>
          <a:lstStyle/>
          <a:p>
            <a:r>
              <a:rPr lang="en-US" smtClean="0"/>
              <a:t>10.</a:t>
            </a:r>
            <a:fld id="{D84FFF20-3FBE-4415-93AE-8F9F8A04626D}" type="slidenum">
              <a:rPr lang="en-US" smtClean="0"/>
              <a:pPr/>
              <a:t>126</a:t>
            </a:fld>
            <a:endParaRPr lang="en-US" smtClean="0"/>
          </a:p>
        </p:txBody>
      </p:sp>
      <p:sp>
        <p:nvSpPr>
          <p:cNvPr id="14745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10.9:  </a:t>
            </a:r>
            <a:r>
              <a:rPr lang="en-US" sz="2000">
                <a:latin typeface="Times-BoldItalic"/>
              </a:rPr>
              <a:t>CRC division using polynomials</a:t>
            </a:r>
          </a:p>
        </p:txBody>
      </p:sp>
      <p:pic>
        <p:nvPicPr>
          <p:cNvPr id="2050" name="Picture 2"/>
          <p:cNvPicPr>
            <a:picLocks noChangeAspect="1" noChangeArrowheads="1"/>
          </p:cNvPicPr>
          <p:nvPr/>
        </p:nvPicPr>
        <p:blipFill>
          <a:blip r:embed="rId3"/>
          <a:srcRect/>
          <a:stretch>
            <a:fillRect/>
          </a:stretch>
        </p:blipFill>
        <p:spPr bwMode="auto">
          <a:xfrm>
            <a:off x="711200" y="914400"/>
            <a:ext cx="7670800" cy="53673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2000" fill="hold"/>
                                        <p:tgtEl>
                                          <p:spTgt spid="2050"/>
                                        </p:tgtEl>
                                        <p:attrNameLst>
                                          <p:attrName>ppt_w</p:attrName>
                                        </p:attrNameLst>
                                      </p:cBhvr>
                                      <p:tavLst>
                                        <p:tav tm="0">
                                          <p:val>
                                            <p:fltVal val="0"/>
                                          </p:val>
                                        </p:tav>
                                        <p:tav tm="100000">
                                          <p:val>
                                            <p:strVal val="#ppt_w"/>
                                          </p:val>
                                        </p:tav>
                                      </p:tavLst>
                                    </p:anim>
                                    <p:anim calcmode="lin" valueType="num">
                                      <p:cBhvr>
                                        <p:cTn id="8" dur="2000" fill="hold"/>
                                        <p:tgtEl>
                                          <p:spTgt spid="2050"/>
                                        </p:tgtEl>
                                        <p:attrNameLst>
                                          <p:attrName>ppt_h</p:attrName>
                                        </p:attrNameLst>
                                      </p:cBhvr>
                                      <p:tavLst>
                                        <p:tav tm="0">
                                          <p:val>
                                            <p:fltVal val="0"/>
                                          </p:val>
                                        </p:tav>
                                        <p:tav tm="100000">
                                          <p:val>
                                            <p:strVal val="#ppt_h"/>
                                          </p:val>
                                        </p:tav>
                                      </p:tavLst>
                                    </p:anim>
                                    <p:animEffect transition="in" filter="fade">
                                      <p:cBhvr>
                                        <p:cTn id="9"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1"/>
          <p:cNvSpPr>
            <a:spLocks noGrp="1"/>
          </p:cNvSpPr>
          <p:nvPr>
            <p:ph type="sldNum" sz="quarter" idx="12"/>
          </p:nvPr>
        </p:nvSpPr>
        <p:spPr>
          <a:noFill/>
        </p:spPr>
        <p:txBody>
          <a:bodyPr/>
          <a:lstStyle/>
          <a:p>
            <a:r>
              <a:rPr lang="en-US" smtClean="0"/>
              <a:t>10.</a:t>
            </a:r>
            <a:fld id="{FF7D62B6-4F5F-4563-AD5B-2C2347B1F237}" type="slidenum">
              <a:rPr lang="en-US" smtClean="0"/>
              <a:pPr/>
              <a:t>127</a:t>
            </a:fld>
            <a:endParaRPr lang="en-US" smtClean="0"/>
          </a:p>
        </p:txBody>
      </p:sp>
      <p:sp>
        <p:nvSpPr>
          <p:cNvPr id="14848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484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848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484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84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4848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484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5518150" cy="641350"/>
          </a:xfrm>
          <a:prstGeom prst="rect">
            <a:avLst/>
          </a:prstGeom>
          <a:noFill/>
          <a:ln>
            <a:noFill/>
          </a:ln>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10.3.4  Cyclic Code Analysis</a:t>
            </a:r>
          </a:p>
        </p:txBody>
      </p:sp>
      <p:sp>
        <p:nvSpPr>
          <p:cNvPr id="148491" name="Rectangle 10"/>
          <p:cNvSpPr>
            <a:spLocks noChangeArrowheads="1"/>
          </p:cNvSpPr>
          <p:nvPr/>
        </p:nvSpPr>
        <p:spPr bwMode="auto">
          <a:xfrm>
            <a:off x="381000" y="1293813"/>
            <a:ext cx="7924800" cy="1373187"/>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We can analyze a cyclic code to find its capabilities by using polynomials. We define the following, where f(x) is a polynomial with binary coefficients.</a:t>
            </a:r>
          </a:p>
        </p:txBody>
      </p:sp>
      <p:pic>
        <p:nvPicPr>
          <p:cNvPr id="148492" name="Picture 2"/>
          <p:cNvPicPr>
            <a:picLocks noChangeAspect="1" noChangeArrowheads="1"/>
          </p:cNvPicPr>
          <p:nvPr/>
        </p:nvPicPr>
        <p:blipFill>
          <a:blip r:embed="rId3"/>
          <a:srcRect/>
          <a:stretch>
            <a:fillRect/>
          </a:stretch>
        </p:blipFill>
        <p:spPr bwMode="auto">
          <a:xfrm>
            <a:off x="1711325" y="3352800"/>
            <a:ext cx="5264150" cy="668338"/>
          </a:xfrm>
          <a:prstGeom prst="rect">
            <a:avLst/>
          </a:prstGeom>
          <a:noFill/>
          <a:ln w="9525">
            <a:noFill/>
            <a:miter lim="800000"/>
            <a:headEnd/>
            <a:tailEnd/>
          </a:ln>
        </p:spPr>
      </p:pic>
      <p:pic>
        <p:nvPicPr>
          <p:cNvPr id="148493" name="Picture 3"/>
          <p:cNvPicPr>
            <a:picLocks noChangeAspect="1" noChangeArrowheads="1"/>
          </p:cNvPicPr>
          <p:nvPr/>
        </p:nvPicPr>
        <p:blipFill>
          <a:blip r:embed="rId4"/>
          <a:srcRect/>
          <a:stretch>
            <a:fillRect/>
          </a:stretch>
        </p:blipFill>
        <p:spPr bwMode="auto">
          <a:xfrm>
            <a:off x="931863" y="4419600"/>
            <a:ext cx="6823075" cy="703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0"/>
          <p:cNvSpPr txBox="1">
            <a:spLocks noChangeArrowheads="1"/>
          </p:cNvSpPr>
          <p:nvPr/>
        </p:nvSpPr>
        <p:spPr bwMode="auto">
          <a:xfrm>
            <a:off x="76200" y="696913"/>
            <a:ext cx="8839200" cy="1800225"/>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Which of the following g(x) values guarantees that a single-bit error is caught? x + 1, x</a:t>
            </a:r>
            <a:r>
              <a:rPr lang="en-US" sz="2800" b="0" i="0" baseline="30000">
                <a:latin typeface="Times New Roman" pitchFamily="18" charset="0"/>
                <a:cs typeface="Times New Roman" pitchFamily="18" charset="0"/>
              </a:rPr>
              <a:t>3 </a:t>
            </a:r>
            <a:r>
              <a:rPr lang="en-US" sz="2800" b="0" i="0">
                <a:latin typeface="Times New Roman" pitchFamily="18" charset="0"/>
                <a:cs typeface="Times New Roman" pitchFamily="18" charset="0"/>
              </a:rPr>
              <a:t>and  1</a:t>
            </a:r>
          </a:p>
          <a:p>
            <a:pPr algn="just" eaLnBrk="0" hangingPunct="0"/>
            <a:endParaRPr lang="en-US" sz="2800" b="0" i="0">
              <a:latin typeface="Times New Roman" pitchFamily="18" charset="0"/>
              <a:cs typeface="Times New Roman" pitchFamily="18" charset="0"/>
            </a:endParaRPr>
          </a:p>
          <a:p>
            <a:pPr algn="just" eaLnBrk="0" hangingPunct="0"/>
            <a:r>
              <a:rPr lang="en-US" sz="2800" i="0">
                <a:solidFill>
                  <a:srgbClr val="FF0000"/>
                </a:solidFill>
                <a:latin typeface="Times New Roman" pitchFamily="18" charset="0"/>
                <a:cs typeface="Times New Roman" pitchFamily="18" charset="0"/>
              </a:rPr>
              <a:t>Solution</a:t>
            </a:r>
          </a:p>
        </p:txBody>
      </p:sp>
      <p:grpSp>
        <p:nvGrpSpPr>
          <p:cNvPr id="149507" name="Group 23"/>
          <p:cNvGrpSpPr>
            <a:grpSpLocks/>
          </p:cNvGrpSpPr>
          <p:nvPr/>
        </p:nvGrpSpPr>
        <p:grpSpPr bwMode="auto">
          <a:xfrm>
            <a:off x="0" y="0"/>
            <a:ext cx="9144000" cy="609600"/>
            <a:chOff x="0" y="2448"/>
            <a:chExt cx="5760" cy="384"/>
          </a:xfrm>
        </p:grpSpPr>
        <p:sp>
          <p:nvSpPr>
            <p:cNvPr id="149510"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a:extLst/>
          </p:spPr>
          <p:txBody>
            <a:bodyPr wrap="none">
              <a:spAutoFit/>
            </a:bodyPr>
            <a:lstStyle/>
            <a:p>
              <a:pPr eaLnBrk="0" hangingPunct="0">
                <a:defRPr/>
              </a:pPr>
              <a:r>
                <a:rPr lang="en-US" dirty="0">
                  <a:solidFill>
                    <a:schemeClr val="bg1"/>
                  </a:solidFill>
                  <a:latin typeface="+mj-lt"/>
                  <a:ea typeface="Adobe Gothic Std B" pitchFamily="34" charset="-128"/>
                </a:rPr>
                <a:t>Example 10.8</a:t>
              </a:r>
            </a:p>
          </p:txBody>
        </p:sp>
      </p:grpSp>
      <p:pic>
        <p:nvPicPr>
          <p:cNvPr id="149508" name="Picture 2"/>
          <p:cNvPicPr>
            <a:picLocks noChangeAspect="1" noChangeArrowheads="1"/>
          </p:cNvPicPr>
          <p:nvPr/>
        </p:nvPicPr>
        <p:blipFill>
          <a:blip r:embed="rId3"/>
          <a:srcRect/>
          <a:stretch>
            <a:fillRect/>
          </a:stretch>
        </p:blipFill>
        <p:spPr bwMode="auto">
          <a:xfrm>
            <a:off x="220663" y="2514600"/>
            <a:ext cx="8694737" cy="2589213"/>
          </a:xfrm>
          <a:prstGeom prst="rect">
            <a:avLst/>
          </a:prstGeom>
          <a:noFill/>
          <a:ln w="9525">
            <a:noFill/>
            <a:miter lim="800000"/>
            <a:headEnd/>
            <a:tailEnd/>
          </a:ln>
        </p:spPr>
      </p:pic>
      <p:sp>
        <p:nvSpPr>
          <p:cNvPr id="149509" name="Slide Number Placeholder 1"/>
          <p:cNvSpPr txBox="1">
            <a:spLocks noGrp="1"/>
          </p:cNvSpPr>
          <p:nvPr/>
        </p:nvSpPr>
        <p:spPr bwMode="auto">
          <a:xfrm>
            <a:off x="0" y="6400800"/>
            <a:ext cx="1905000" cy="457200"/>
          </a:xfrm>
          <a:prstGeom prst="rect">
            <a:avLst/>
          </a:prstGeom>
          <a:noFill/>
          <a:ln w="9525">
            <a:noFill/>
            <a:miter lim="800000"/>
            <a:headEnd/>
            <a:tailEnd/>
          </a:ln>
        </p:spPr>
        <p:txBody>
          <a:bodyPr anchor="b"/>
          <a:lstStyle/>
          <a:p>
            <a:r>
              <a:rPr lang="en-US" sz="1200" i="0">
                <a:latin typeface="Arial" pitchFamily="34" charset="0"/>
              </a:rPr>
              <a:t>10.</a:t>
            </a:r>
            <a:fld id="{EEB739A5-8E0F-4EFF-8E4F-D0745A2D9CD2}" type="slidenum">
              <a:rPr lang="en-US" sz="1200" i="0">
                <a:latin typeface="Arial" pitchFamily="34" charset="0"/>
              </a:rPr>
              <a:pPr/>
              <a:t>128</a:t>
            </a:fld>
            <a:endParaRPr lang="en-US" sz="1200" i="0">
              <a:latin typeface="Arial"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z="4000" smtClean="0"/>
              <a:t>Properties of Good Polynomial</a:t>
            </a:r>
          </a:p>
        </p:txBody>
      </p:sp>
      <p:sp>
        <p:nvSpPr>
          <p:cNvPr id="152578" name="Slide Number Placeholder 5"/>
          <p:cNvSpPr>
            <a:spLocks noGrp="1"/>
          </p:cNvSpPr>
          <p:nvPr>
            <p:ph type="sldNum" sz="quarter" idx="12"/>
          </p:nvPr>
        </p:nvSpPr>
        <p:spPr>
          <a:xfrm>
            <a:off x="7010400" y="6381750"/>
            <a:ext cx="2133600" cy="476250"/>
          </a:xfrm>
          <a:noFill/>
        </p:spPr>
        <p:txBody>
          <a:bodyPr/>
          <a:lstStyle/>
          <a:p>
            <a:fld id="{73DF0879-D160-4BBD-AB3E-CF04144D3FFE}" type="slidenum">
              <a:rPr lang="en-US" smtClean="0"/>
              <a:pPr/>
              <a:t>129</a:t>
            </a:fld>
            <a:endParaRPr lang="en-US" smtClean="0"/>
          </a:p>
        </p:txBody>
      </p:sp>
      <p:sp>
        <p:nvSpPr>
          <p:cNvPr id="460803" name="Rectangle 3"/>
          <p:cNvSpPr>
            <a:spLocks noGrp="1" noChangeArrowheads="1"/>
          </p:cNvSpPr>
          <p:nvPr>
            <p:ph sz="quarter"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mtClean="0"/>
              <a:t>It should have at least two terms</a:t>
            </a:r>
          </a:p>
          <a:p>
            <a:r>
              <a:rPr lang="en-US" smtClean="0"/>
              <a:t>The coefficient of the term </a:t>
            </a:r>
            <a:r>
              <a:rPr lang="en-US" i="1" smtClean="0">
                <a:latin typeface="Times New Roman" pitchFamily="18" charset="0"/>
                <a:cs typeface="Times New Roman" pitchFamily="18" charset="0"/>
              </a:rPr>
              <a:t>x</a:t>
            </a:r>
            <a:r>
              <a:rPr lang="en-US" baseline="30000" smtClean="0">
                <a:latin typeface="Times New Roman" pitchFamily="18" charset="0"/>
                <a:cs typeface="Times New Roman" pitchFamily="18" charset="0"/>
              </a:rPr>
              <a:t>0</a:t>
            </a:r>
            <a:r>
              <a:rPr lang="en-US" smtClean="0"/>
              <a:t> should be 1</a:t>
            </a:r>
          </a:p>
          <a:p>
            <a:r>
              <a:rPr lang="en-US" smtClean="0"/>
              <a:t>It should not divide </a:t>
            </a:r>
            <a:r>
              <a:rPr lang="en-US" i="1" smtClean="0">
                <a:latin typeface="Times New Roman" pitchFamily="18" charset="0"/>
                <a:cs typeface="Times New Roman" pitchFamily="18" charset="0"/>
              </a:rPr>
              <a:t>x</a:t>
            </a:r>
            <a:r>
              <a:rPr lang="en-US" i="1" baseline="30000" smtClean="0">
                <a:latin typeface="Times New Roman" pitchFamily="18" charset="0"/>
                <a:cs typeface="Times New Roman" pitchFamily="18" charset="0"/>
              </a:rPr>
              <a:t>t</a:t>
            </a:r>
            <a:r>
              <a:rPr lang="en-US" smtClean="0">
                <a:latin typeface="Times New Roman" pitchFamily="18" charset="0"/>
                <a:cs typeface="Times New Roman" pitchFamily="18" charset="0"/>
              </a:rPr>
              <a:t> + 1</a:t>
            </a:r>
            <a:r>
              <a:rPr lang="en-US" smtClean="0"/>
              <a:t>, for </a:t>
            </a:r>
            <a:r>
              <a:rPr lang="en-US" i="1" smtClean="0">
                <a:latin typeface="Times New Roman" pitchFamily="18" charset="0"/>
                <a:cs typeface="Times New Roman" pitchFamily="18" charset="0"/>
              </a:rPr>
              <a:t>t</a:t>
            </a:r>
            <a:r>
              <a:rPr lang="en-US" smtClean="0"/>
              <a:t> between 2 and </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a:t>
            </a:r>
          </a:p>
          <a:p>
            <a:r>
              <a:rPr lang="en-US" smtClean="0"/>
              <a:t>It should have the factor </a:t>
            </a:r>
            <a:r>
              <a:rPr lang="en-US" i="1" smtClean="0">
                <a:latin typeface="Times New Roman" pitchFamily="18" charset="0"/>
                <a:cs typeface="Times New Roman" pitchFamily="18" charset="0"/>
              </a:rPr>
              <a:t>x</a:t>
            </a:r>
            <a:r>
              <a:rPr lang="en-US" smtClean="0">
                <a:latin typeface="Times New Roman" pitchFamily="18" charset="0"/>
                <a:cs typeface="Times New Roman" pitchFamily="18" charset="0"/>
              </a:rPr>
              <a:t> + 1</a:t>
            </a:r>
          </a:p>
          <a:p>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76200" y="679450"/>
            <a:ext cx="8839200" cy="2227263"/>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Show how the address 47:20:1B:2E:08:EE is sent out online.</a:t>
            </a:r>
          </a:p>
          <a:p>
            <a:pPr algn="just" eaLnBrk="0" hangingPunct="0"/>
            <a:r>
              <a:rPr lang="en-US" sz="2800" i="0">
                <a:solidFill>
                  <a:srgbClr val="FF0000"/>
                </a:solidFill>
                <a:latin typeface="Times New Roman" pitchFamily="18" charset="0"/>
                <a:cs typeface="Times New Roman" pitchFamily="18" charset="0"/>
              </a:rPr>
              <a:t>Solution</a:t>
            </a:r>
          </a:p>
          <a:p>
            <a:pPr algn="just" eaLnBrk="0" hangingPunct="0"/>
            <a:r>
              <a:rPr lang="en-US" sz="2800" b="0" i="0">
                <a:latin typeface="Times New Roman" pitchFamily="18" charset="0"/>
                <a:cs typeface="Times New Roman" pitchFamily="18" charset="0"/>
              </a:rPr>
              <a:t>The address is sent left to right, byte by byte; for each byte, it is sent right to left, bit by bit, as shown below:</a:t>
            </a:r>
          </a:p>
        </p:txBody>
      </p:sp>
      <p:grpSp>
        <p:nvGrpSpPr>
          <p:cNvPr id="16387" name="Group 23"/>
          <p:cNvGrpSpPr>
            <a:grpSpLocks/>
          </p:cNvGrpSpPr>
          <p:nvPr/>
        </p:nvGrpSpPr>
        <p:grpSpPr bwMode="auto">
          <a:xfrm>
            <a:off x="0" y="0"/>
            <a:ext cx="9144000" cy="609600"/>
            <a:chOff x="0" y="2448"/>
            <a:chExt cx="5760" cy="384"/>
          </a:xfrm>
        </p:grpSpPr>
        <p:sp>
          <p:nvSpPr>
            <p:cNvPr id="16392"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a:extLst/>
          </p:spPr>
          <p:txBody>
            <a:bodyPr wrap="none">
              <a:spAutoFit/>
            </a:bodyPr>
            <a:lstStyle/>
            <a:p>
              <a:pPr eaLnBrk="0" hangingPunct="0">
                <a:defRPr/>
              </a:pPr>
              <a:r>
                <a:rPr lang="en-US" dirty="0">
                  <a:solidFill>
                    <a:schemeClr val="bg1"/>
                  </a:solidFill>
                  <a:latin typeface="+mj-lt"/>
                  <a:ea typeface="Adobe Gothic Std B" pitchFamily="34" charset="-128"/>
                </a:rPr>
                <a:t>Example 13.1</a:t>
              </a:r>
            </a:p>
          </p:txBody>
        </p:sp>
      </p:grpSp>
      <p:grpSp>
        <p:nvGrpSpPr>
          <p:cNvPr id="3" name="Group 1"/>
          <p:cNvGrpSpPr>
            <a:grpSpLocks/>
          </p:cNvGrpSpPr>
          <p:nvPr/>
        </p:nvGrpSpPr>
        <p:grpSpPr bwMode="auto">
          <a:xfrm>
            <a:off x="320675" y="3200400"/>
            <a:ext cx="8412163" cy="1001713"/>
            <a:chOff x="320040" y="3200400"/>
            <a:chExt cx="8412480" cy="1001124"/>
          </a:xfrm>
        </p:grpSpPr>
        <p:pic>
          <p:nvPicPr>
            <p:cNvPr id="16390" name="Picture 3"/>
            <p:cNvPicPr>
              <a:picLocks noChangeAspect="1" noChangeArrowheads="1"/>
            </p:cNvPicPr>
            <p:nvPr/>
          </p:nvPicPr>
          <p:blipFill>
            <a:blip r:embed="rId3"/>
            <a:srcRect/>
            <a:stretch>
              <a:fillRect/>
            </a:stretch>
          </p:blipFill>
          <p:spPr bwMode="auto">
            <a:xfrm>
              <a:off x="424356" y="3200400"/>
              <a:ext cx="8142888" cy="1001124"/>
            </a:xfrm>
            <a:prstGeom prst="rect">
              <a:avLst/>
            </a:prstGeom>
            <a:noFill/>
            <a:ln w="9525">
              <a:noFill/>
              <a:miter lim="800000"/>
              <a:headEnd/>
              <a:tailEnd/>
            </a:ln>
          </p:spPr>
        </p:pic>
        <p:sp>
          <p:nvSpPr>
            <p:cNvPr id="16391" name="Rectangle 8"/>
            <p:cNvSpPr>
              <a:spLocks noChangeArrowheads="1"/>
            </p:cNvSpPr>
            <p:nvPr/>
          </p:nvSpPr>
          <p:spPr bwMode="auto">
            <a:xfrm>
              <a:off x="320040" y="3276600"/>
              <a:ext cx="8412480" cy="914400"/>
            </a:xfrm>
            <a:prstGeom prst="rect">
              <a:avLst/>
            </a:prstGeom>
            <a:noFill/>
            <a:ln w="57150" algn="ctr">
              <a:solidFill>
                <a:schemeClr val="tx1"/>
              </a:solidFill>
              <a:round/>
              <a:headEnd/>
              <a:tailEnd/>
            </a:ln>
          </p:spPr>
          <p:txBody>
            <a:bodyPr/>
            <a:lstStyle/>
            <a:p>
              <a:pPr eaLnBrk="0" hangingPunct="0"/>
              <a:endParaRPr lang="en-US"/>
            </a:p>
          </p:txBody>
        </p:sp>
      </p:grpSp>
      <p:sp>
        <p:nvSpPr>
          <p:cNvPr id="16389" name="Slide Number Placeholder 1"/>
          <p:cNvSpPr txBox="1">
            <a:spLocks noGrp="1"/>
          </p:cNvSpPr>
          <p:nvPr/>
        </p:nvSpPr>
        <p:spPr bwMode="auto">
          <a:xfrm>
            <a:off x="0" y="6400800"/>
            <a:ext cx="1905000" cy="457200"/>
          </a:xfrm>
          <a:prstGeom prst="rect">
            <a:avLst/>
          </a:prstGeom>
          <a:noFill/>
          <a:ln w="9525">
            <a:noFill/>
            <a:miter lim="800000"/>
            <a:headEnd/>
            <a:tailEnd/>
          </a:ln>
        </p:spPr>
        <p:txBody>
          <a:bodyPr anchor="b"/>
          <a:lstStyle/>
          <a:p>
            <a:r>
              <a:rPr lang="en-US" sz="1200" i="0">
                <a:latin typeface="Arial" pitchFamily="34" charset="0"/>
              </a:rPr>
              <a:t>13.</a:t>
            </a:r>
            <a:fld id="{1519BC16-4E85-4FAB-896D-51F81707DBE8}" type="slidenum">
              <a:rPr lang="en-US" sz="1200" i="0">
                <a:latin typeface="Arial" pitchFamily="34" charset="0"/>
              </a:rPr>
              <a:pPr/>
              <a:t>13</a:t>
            </a:fld>
            <a:endParaRPr lang="en-US" sz="1200" i="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300">
                                            <p:txEl>
                                              <p:pRg st="1" end="1"/>
                                            </p:txEl>
                                          </p:spTgt>
                                        </p:tgtEl>
                                        <p:attrNameLst>
                                          <p:attrName>style.visibility</p:attrName>
                                        </p:attrNameLst>
                                      </p:cBhvr>
                                      <p:to>
                                        <p:strVal val="visible"/>
                                      </p:to>
                                    </p:set>
                                    <p:animEffect transition="in" filter="wipe(up)">
                                      <p:cBhvr>
                                        <p:cTn id="7" dur="500"/>
                                        <p:tgtEl>
                                          <p:spTgt spid="55300">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55300">
                                            <p:txEl>
                                              <p:pRg st="2" end="2"/>
                                            </p:txEl>
                                          </p:spTgt>
                                        </p:tgtEl>
                                        <p:attrNameLst>
                                          <p:attrName>style.visibility</p:attrName>
                                        </p:attrNameLst>
                                      </p:cBhvr>
                                      <p:to>
                                        <p:strVal val="visible"/>
                                      </p:to>
                                    </p:set>
                                    <p:animEffect transition="in" filter="wipe(up)">
                                      <p:cBhvr>
                                        <p:cTn id="10" dur="500"/>
                                        <p:tgtEl>
                                          <p:spTgt spid="5530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457200"/>
          </a:xfrm>
          <a:prstGeom prst="rect">
            <a:avLst/>
          </a:prstGeom>
          <a:solidFill>
            <a:sysClr val="window" lastClr="FFFFFF"/>
          </a:solidFill>
          <a:ln>
            <a:noFill/>
          </a:ln>
          <a:extLst/>
        </p:spPr>
        <p:txBody>
          <a:bodyPr>
            <a:spAutoFit/>
          </a:bodyPr>
          <a:lstStyle/>
          <a:p>
            <a:pPr eaLnBrk="0" fontAlgn="auto" hangingPunct="0">
              <a:spcBef>
                <a:spcPts val="0"/>
              </a:spcBef>
              <a:spcAft>
                <a:spcPts val="0"/>
              </a:spcAft>
              <a:defRPr/>
            </a:pPr>
            <a:r>
              <a:rPr lang="en-US" sz="2400" i="0" kern="0" dirty="0">
                <a:solidFill>
                  <a:srgbClr val="FF0000"/>
                </a:solidFill>
                <a:latin typeface="Times-BoldItalic"/>
              </a:rPr>
              <a:t>Table 10.4</a:t>
            </a:r>
            <a:r>
              <a:rPr lang="en-US" sz="2000" b="0" i="0" kern="0" dirty="0">
                <a:solidFill>
                  <a:srgbClr val="FF0000"/>
                </a:solidFill>
                <a:latin typeface="Times-BoldItalic"/>
              </a:rPr>
              <a:t>:  </a:t>
            </a:r>
            <a:r>
              <a:rPr lang="en-US" sz="2000" i="0" kern="0" dirty="0">
                <a:solidFill>
                  <a:srgbClr val="002060"/>
                </a:solidFill>
                <a:latin typeface="Times-BoldItalic"/>
              </a:rPr>
              <a:t>Standard polynomials</a:t>
            </a:r>
          </a:p>
        </p:txBody>
      </p:sp>
      <p:grpSp>
        <p:nvGrpSpPr>
          <p:cNvPr id="2" name="Group 11"/>
          <p:cNvGrpSpPr>
            <a:grpSpLocks/>
          </p:cNvGrpSpPr>
          <p:nvPr/>
        </p:nvGrpSpPr>
        <p:grpSpPr bwMode="auto">
          <a:xfrm>
            <a:off x="3941" y="0"/>
            <a:ext cx="685800" cy="533400"/>
            <a:chOff x="144" y="144"/>
            <a:chExt cx="432" cy="336"/>
          </a:xfrm>
          <a:solidFill>
            <a:srgbClr val="3366FF"/>
          </a:solidFill>
        </p:grpSpPr>
        <p:grpSp>
          <p:nvGrpSpPr>
            <p:cNvPr id="3" name="Group 12"/>
            <p:cNvGrpSpPr>
              <a:grpSpLocks/>
            </p:cNvGrpSpPr>
            <p:nvPr/>
          </p:nvGrpSpPr>
          <p:grpSpPr bwMode="auto">
            <a:xfrm>
              <a:off x="144" y="256"/>
              <a:ext cx="432" cy="112"/>
              <a:chOff x="288" y="256"/>
              <a:chExt cx="432" cy="112"/>
            </a:xfrm>
            <a:grpFill/>
          </p:grpSpPr>
          <p:sp>
            <p:nvSpPr>
              <p:cNvPr id="39" name="Rectangle 13"/>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40" name="Rectangle 14"/>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41" name="Rectangle 15"/>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grpSp>
        <p:grpSp>
          <p:nvGrpSpPr>
            <p:cNvPr id="4" name="Group 16"/>
            <p:cNvGrpSpPr>
              <a:grpSpLocks/>
            </p:cNvGrpSpPr>
            <p:nvPr/>
          </p:nvGrpSpPr>
          <p:grpSpPr bwMode="auto">
            <a:xfrm>
              <a:off x="144" y="144"/>
              <a:ext cx="432" cy="336"/>
              <a:chOff x="144" y="144"/>
              <a:chExt cx="432" cy="336"/>
            </a:xfrm>
            <a:grpFill/>
          </p:grpSpPr>
          <p:grpSp>
            <p:nvGrpSpPr>
              <p:cNvPr id="5" name="Group 17"/>
              <p:cNvGrpSpPr>
                <a:grpSpLocks/>
              </p:cNvGrpSpPr>
              <p:nvPr/>
            </p:nvGrpSpPr>
            <p:grpSpPr bwMode="auto">
              <a:xfrm>
                <a:off x="144" y="144"/>
                <a:ext cx="432" cy="112"/>
                <a:chOff x="288" y="256"/>
                <a:chExt cx="432" cy="112"/>
              </a:xfrm>
              <a:grpFill/>
            </p:grpSpPr>
            <p:sp>
              <p:nvSpPr>
                <p:cNvPr id="36" name="Rectangle 18"/>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7" name="Rectangle 19"/>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8" name="Rectangle 20"/>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grpSp>
          <p:grpSp>
            <p:nvGrpSpPr>
              <p:cNvPr id="6" name="Group 21"/>
              <p:cNvGrpSpPr>
                <a:grpSpLocks/>
              </p:cNvGrpSpPr>
              <p:nvPr/>
            </p:nvGrpSpPr>
            <p:grpSpPr bwMode="auto">
              <a:xfrm>
                <a:off x="144" y="368"/>
                <a:ext cx="432" cy="112"/>
                <a:chOff x="288" y="256"/>
                <a:chExt cx="432" cy="112"/>
              </a:xfrm>
              <a:grpFill/>
            </p:grpSpPr>
            <p:sp>
              <p:nvSpPr>
                <p:cNvPr id="33" name="Rectangle 22"/>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4" name="Rectangle 23"/>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sp>
              <p:nvSpPr>
                <p:cNvPr id="35" name="Rectangle 24"/>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eaLnBrk="0" hangingPunct="0">
                    <a:defRPr/>
                  </a:pPr>
                  <a:endParaRPr lang="en-US" sz="1800" i="0" dirty="0">
                    <a:solidFill>
                      <a:srgbClr val="000000"/>
                    </a:solidFill>
                    <a:latin typeface="Tahoma" pitchFamily="34" charset="0"/>
                  </a:endParaRPr>
                </a:p>
              </p:txBody>
            </p:sp>
          </p:grpSp>
        </p:grpSp>
      </p:grpSp>
      <p:pic>
        <p:nvPicPr>
          <p:cNvPr id="4098" name="Picture 2"/>
          <p:cNvPicPr>
            <a:picLocks noChangeAspect="1" noChangeArrowheads="1"/>
          </p:cNvPicPr>
          <p:nvPr/>
        </p:nvPicPr>
        <p:blipFill>
          <a:blip r:embed="rId3">
            <a:extLst/>
          </a:blip>
          <a:srcRect/>
          <a:stretch>
            <a:fillRect/>
          </a:stretch>
        </p:blipFill>
        <p:spPr bwMode="auto">
          <a:xfrm>
            <a:off x="232541" y="1428751"/>
            <a:ext cx="8835259" cy="3400425"/>
          </a:xfrm>
          <a:prstGeom prst="rect">
            <a:avLst/>
          </a:prstGeom>
          <a:ln w="190500" cap="sq">
            <a:solidFill>
              <a:srgbClr val="0070C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p:spPr>
      </p:pic>
      <p:sp>
        <p:nvSpPr>
          <p:cNvPr id="156677" name="Slide Number Placeholder 1"/>
          <p:cNvSpPr txBox="1">
            <a:spLocks noGrp="1"/>
          </p:cNvSpPr>
          <p:nvPr/>
        </p:nvSpPr>
        <p:spPr bwMode="auto">
          <a:xfrm>
            <a:off x="0" y="6400800"/>
            <a:ext cx="1905000" cy="457200"/>
          </a:xfrm>
          <a:prstGeom prst="rect">
            <a:avLst/>
          </a:prstGeom>
          <a:noFill/>
          <a:ln w="9525">
            <a:noFill/>
            <a:miter lim="800000"/>
            <a:headEnd/>
            <a:tailEnd/>
          </a:ln>
        </p:spPr>
        <p:txBody>
          <a:bodyPr anchor="b"/>
          <a:lstStyle/>
          <a:p>
            <a:r>
              <a:rPr lang="en-US" sz="1200" i="0">
                <a:latin typeface="Arial" pitchFamily="34" charset="0"/>
              </a:rPr>
              <a:t>10.</a:t>
            </a:r>
            <a:fld id="{BD34CE9A-CB69-4B84-8333-555CA19A3713}" type="slidenum">
              <a:rPr lang="en-US" sz="1200" i="0">
                <a:latin typeface="Arial" pitchFamily="34" charset="0"/>
              </a:rPr>
              <a:pPr/>
              <a:t>130</a:t>
            </a:fld>
            <a:endParaRPr lang="en-US" sz="1200" i="0">
              <a:latin typeface="Arial" pitchFamily="34"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9880F6AD-0190-4717-A9F2-4C56F2DC2CD4}" type="slidenum">
              <a:rPr lang="en-US"/>
              <a:pPr/>
              <a:t>131</a:t>
            </a:fld>
            <a:endParaRPr lang="en-US"/>
          </a:p>
        </p:txBody>
      </p:sp>
      <p:sp>
        <p:nvSpPr>
          <p:cNvPr id="1076226"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076227" name="Line 3"/>
          <p:cNvSpPr>
            <a:spLocks noChangeShapeType="1"/>
          </p:cNvSpPr>
          <p:nvPr/>
        </p:nvSpPr>
        <p:spPr bwMode="auto">
          <a:xfrm>
            <a:off x="0" y="1219200"/>
            <a:ext cx="8763000" cy="0"/>
          </a:xfrm>
          <a:prstGeom prst="line">
            <a:avLst/>
          </a:prstGeom>
          <a:noFill/>
          <a:ln w="19050">
            <a:solidFill>
              <a:schemeClr val="hlink"/>
            </a:solidFill>
            <a:round/>
            <a:headEnd/>
            <a:tailEnd/>
          </a:ln>
          <a:effectLst/>
        </p:spPr>
        <p:txBody>
          <a:bodyPr/>
          <a:lstStyle/>
          <a:p>
            <a:endParaRPr lang="en-IN"/>
          </a:p>
        </p:txBody>
      </p:sp>
      <p:sp>
        <p:nvSpPr>
          <p:cNvPr id="1076228" name="Text Box 4"/>
          <p:cNvSpPr txBox="1">
            <a:spLocks noChangeArrowheads="1"/>
          </p:cNvSpPr>
          <p:nvPr/>
        </p:nvSpPr>
        <p:spPr bwMode="auto">
          <a:xfrm>
            <a:off x="228600" y="381000"/>
            <a:ext cx="8458200" cy="769441"/>
          </a:xfrm>
          <a:prstGeom prst="rect">
            <a:avLst/>
          </a:prstGeom>
          <a:noFill/>
          <a:ln w="9525">
            <a:noFill/>
            <a:miter lim="800000"/>
            <a:headEnd/>
            <a:tailEnd/>
          </a:ln>
          <a:effectLst/>
        </p:spPr>
        <p:txBody>
          <a:bodyPr wrap="square">
            <a:spAutoFit/>
          </a:bodyPr>
          <a:lstStyle/>
          <a:p>
            <a:r>
              <a:rPr lang="en-US" sz="2400" i="0" baseline="0" dirty="0">
                <a:solidFill>
                  <a:schemeClr val="folHlink"/>
                </a:solidFill>
              </a:rPr>
              <a:t>Figure 12.1  </a:t>
            </a:r>
            <a:r>
              <a:rPr lang="en-US" sz="2000" baseline="0" dirty="0"/>
              <a:t>Data link layer divided into two </a:t>
            </a:r>
            <a:endParaRPr lang="en-US" sz="2000" baseline="0" dirty="0" smtClean="0"/>
          </a:p>
          <a:p>
            <a:r>
              <a:rPr lang="en-US" sz="2000" baseline="0" dirty="0" smtClean="0"/>
              <a:t>Functionality</a:t>
            </a:r>
            <a:r>
              <a:rPr lang="en-US" sz="2000" dirty="0" smtClean="0"/>
              <a:t> </a:t>
            </a:r>
            <a:r>
              <a:rPr lang="en-US" sz="2000" baseline="0" dirty="0" smtClean="0"/>
              <a:t>oriented sub-layers</a:t>
            </a:r>
            <a:endParaRPr lang="en-US" sz="2000" baseline="0" dirty="0"/>
          </a:p>
        </p:txBody>
      </p:sp>
      <p:sp>
        <p:nvSpPr>
          <p:cNvPr id="107622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076231" name="Picture 7"/>
          <p:cNvPicPr>
            <a:picLocks noChangeAspect="1" noChangeArrowheads="1"/>
          </p:cNvPicPr>
          <p:nvPr/>
        </p:nvPicPr>
        <p:blipFill>
          <a:blip r:embed="rId3"/>
          <a:srcRect/>
          <a:stretch>
            <a:fillRect/>
          </a:stretch>
        </p:blipFill>
        <p:spPr bwMode="auto">
          <a:xfrm>
            <a:off x="1635125" y="2038350"/>
            <a:ext cx="5375275" cy="2533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EB42C512-2D39-43AE-9C8E-8B03985411BA}" type="slidenum">
              <a:rPr lang="en-US"/>
              <a:pPr/>
              <a:t>132</a:t>
            </a:fld>
            <a:endParaRPr lang="en-US"/>
          </a:p>
        </p:txBody>
      </p:sp>
      <p:sp>
        <p:nvSpPr>
          <p:cNvPr id="107827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078275"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078276" name="Text Box 4"/>
          <p:cNvSpPr txBox="1">
            <a:spLocks noChangeArrowheads="1"/>
          </p:cNvSpPr>
          <p:nvPr/>
        </p:nvSpPr>
        <p:spPr bwMode="auto">
          <a:xfrm>
            <a:off x="304800" y="381000"/>
            <a:ext cx="7010252" cy="461665"/>
          </a:xfrm>
          <a:prstGeom prst="rect">
            <a:avLst/>
          </a:prstGeom>
          <a:noFill/>
          <a:ln w="9525">
            <a:noFill/>
            <a:miter lim="800000"/>
            <a:headEnd/>
            <a:tailEnd/>
          </a:ln>
          <a:effectLst/>
        </p:spPr>
        <p:txBody>
          <a:bodyPr wrap="none">
            <a:spAutoFit/>
          </a:bodyPr>
          <a:lstStyle/>
          <a:p>
            <a:r>
              <a:rPr lang="en-US" sz="2400" i="0" baseline="0" dirty="0">
                <a:solidFill>
                  <a:schemeClr val="folHlink"/>
                </a:solidFill>
              </a:rPr>
              <a:t>Figure 12.2  </a:t>
            </a:r>
            <a:r>
              <a:rPr lang="en-US" sz="2000" baseline="0" dirty="0"/>
              <a:t>Taxonomy of multiple-access </a:t>
            </a:r>
            <a:r>
              <a:rPr lang="en-US" sz="2000" baseline="0" dirty="0" smtClean="0"/>
              <a:t>protocols</a:t>
            </a:r>
            <a:endParaRPr lang="en-US" sz="2000" baseline="0" dirty="0"/>
          </a:p>
        </p:txBody>
      </p:sp>
      <p:sp>
        <p:nvSpPr>
          <p:cNvPr id="107827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078279" name="Picture 7"/>
          <p:cNvPicPr>
            <a:picLocks noChangeAspect="1" noChangeArrowheads="1"/>
          </p:cNvPicPr>
          <p:nvPr/>
        </p:nvPicPr>
        <p:blipFill>
          <a:blip r:embed="rId3"/>
          <a:srcRect/>
          <a:stretch>
            <a:fillRect/>
          </a:stretch>
        </p:blipFill>
        <p:spPr bwMode="auto">
          <a:xfrm>
            <a:off x="990600" y="1897063"/>
            <a:ext cx="6554788" cy="32845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z="4000" dirty="0" smtClean="0"/>
              <a:t>Pure ALOHA</a:t>
            </a:r>
          </a:p>
        </p:txBody>
      </p:sp>
      <p:sp>
        <p:nvSpPr>
          <p:cNvPr id="152578" name="Slide Number Placeholder 5"/>
          <p:cNvSpPr>
            <a:spLocks noGrp="1"/>
          </p:cNvSpPr>
          <p:nvPr>
            <p:ph type="sldNum" sz="quarter" idx="12"/>
          </p:nvPr>
        </p:nvSpPr>
        <p:spPr>
          <a:xfrm>
            <a:off x="7010400" y="6381750"/>
            <a:ext cx="2133600" cy="476250"/>
          </a:xfrm>
          <a:noFill/>
        </p:spPr>
        <p:txBody>
          <a:bodyPr/>
          <a:lstStyle/>
          <a:p>
            <a:fld id="{73DF0879-D160-4BBD-AB3E-CF04144D3FFE}" type="slidenum">
              <a:rPr lang="en-US" smtClean="0"/>
              <a:pPr/>
              <a:t>133</a:t>
            </a:fld>
            <a:endParaRPr lang="en-US" smtClean="0"/>
          </a:p>
        </p:txBody>
      </p:sp>
      <p:sp>
        <p:nvSpPr>
          <p:cNvPr id="460803" name="Rectangle 3"/>
          <p:cNvSpPr>
            <a:spLocks noGrp="1" noChangeArrowheads="1"/>
          </p:cNvSpPr>
          <p:nvPr>
            <p:ph sz="quarter" idx="1"/>
          </p:nvPr>
        </p:nvSpPr>
        <p:spPr bwMode="auto">
          <a:xfrm>
            <a:off x="304800" y="1143000"/>
            <a:ext cx="8229600" cy="5334000"/>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If stations have a data, they can transmit immediately, this data may colloid. </a:t>
            </a:r>
          </a:p>
          <a:p>
            <a:r>
              <a:rPr lang="en-US" dirty="0" smtClean="0"/>
              <a:t>The time at which collision occur is known as venerable time.</a:t>
            </a:r>
          </a:p>
          <a:p>
            <a:r>
              <a:rPr lang="en-US" dirty="0" smtClean="0"/>
              <a:t>Since, the data collided they have to be retransmitted. But before retransmitting the data if station has waited for random amount of time collision can be reduced.</a:t>
            </a:r>
          </a:p>
          <a:p>
            <a:r>
              <a:rPr lang="en-US" dirty="0" smtClean="0"/>
              <a:t>This random amount of time is given by Back off time.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886921A9-D59D-4F06-9D63-D51F8C959622}" type="slidenum">
              <a:rPr lang="en-US"/>
              <a:pPr/>
              <a:t>134</a:t>
            </a:fld>
            <a:endParaRPr lang="en-US"/>
          </a:p>
        </p:txBody>
      </p:sp>
      <p:sp>
        <p:nvSpPr>
          <p:cNvPr id="108441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084419"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084420" name="Text Box 4"/>
          <p:cNvSpPr txBox="1">
            <a:spLocks noChangeArrowheads="1"/>
          </p:cNvSpPr>
          <p:nvPr/>
        </p:nvSpPr>
        <p:spPr bwMode="auto">
          <a:xfrm>
            <a:off x="304800" y="381000"/>
            <a:ext cx="5468938"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12.3  </a:t>
            </a:r>
            <a:r>
              <a:rPr lang="en-US" sz="2000" baseline="0"/>
              <a:t>Frames in a pure ALOHA network</a:t>
            </a:r>
          </a:p>
        </p:txBody>
      </p:sp>
      <p:sp>
        <p:nvSpPr>
          <p:cNvPr id="108442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084423" name="Picture 7"/>
          <p:cNvPicPr>
            <a:picLocks noChangeAspect="1" noChangeArrowheads="1"/>
          </p:cNvPicPr>
          <p:nvPr/>
        </p:nvPicPr>
        <p:blipFill>
          <a:blip r:embed="rId3"/>
          <a:srcRect/>
          <a:stretch>
            <a:fillRect/>
          </a:stretch>
        </p:blipFill>
        <p:spPr bwMode="auto">
          <a:xfrm>
            <a:off x="219075" y="1600200"/>
            <a:ext cx="8620125" cy="4060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B16AA095-BCD6-4470-A469-AEA975EFB346}" type="slidenum">
              <a:rPr lang="en-US"/>
              <a:pPr/>
              <a:t>135</a:t>
            </a:fld>
            <a:endParaRPr lang="en-US"/>
          </a:p>
        </p:txBody>
      </p:sp>
      <p:sp>
        <p:nvSpPr>
          <p:cNvPr id="108851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088515"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088516" name="Text Box 4"/>
          <p:cNvSpPr txBox="1">
            <a:spLocks noChangeArrowheads="1"/>
          </p:cNvSpPr>
          <p:nvPr/>
        </p:nvSpPr>
        <p:spPr bwMode="auto">
          <a:xfrm>
            <a:off x="304800" y="381000"/>
            <a:ext cx="6269038"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12.5  </a:t>
            </a:r>
            <a:r>
              <a:rPr lang="en-US" sz="2000" baseline="0"/>
              <a:t>Vulnerable time for pure ALOHA protocol</a:t>
            </a:r>
          </a:p>
        </p:txBody>
      </p:sp>
      <p:sp>
        <p:nvSpPr>
          <p:cNvPr id="108851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088520" name="Picture 8"/>
          <p:cNvPicPr>
            <a:picLocks noChangeAspect="1" noChangeArrowheads="1"/>
          </p:cNvPicPr>
          <p:nvPr/>
        </p:nvPicPr>
        <p:blipFill>
          <a:blip r:embed="rId3"/>
          <a:srcRect/>
          <a:stretch>
            <a:fillRect/>
          </a:stretch>
        </p:blipFill>
        <p:spPr bwMode="auto">
          <a:xfrm>
            <a:off x="1008063" y="1376363"/>
            <a:ext cx="6992937" cy="44910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2"/>
          </p:nvPr>
        </p:nvSpPr>
        <p:spPr/>
        <p:txBody>
          <a:bodyPr/>
          <a:lstStyle/>
          <a:p>
            <a:r>
              <a:rPr lang="en-US"/>
              <a:t>12.</a:t>
            </a:r>
            <a:fld id="{0B21460A-B7A3-4DCB-8F72-5E8891DFC11D}" type="slidenum">
              <a:rPr lang="en-US"/>
              <a:pPr/>
              <a:t>136</a:t>
            </a:fld>
            <a:endParaRPr lang="en-US"/>
          </a:p>
        </p:txBody>
      </p:sp>
      <p:sp>
        <p:nvSpPr>
          <p:cNvPr id="113971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1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1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1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1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1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2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21"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IN"/>
          </a:p>
        </p:txBody>
      </p:sp>
      <p:sp>
        <p:nvSpPr>
          <p:cNvPr id="1139722" name="Line 10"/>
          <p:cNvSpPr>
            <a:spLocks noChangeShapeType="1"/>
          </p:cNvSpPr>
          <p:nvPr/>
        </p:nvSpPr>
        <p:spPr bwMode="auto">
          <a:xfrm>
            <a:off x="458788" y="4953000"/>
            <a:ext cx="8153400" cy="0"/>
          </a:xfrm>
          <a:prstGeom prst="line">
            <a:avLst/>
          </a:prstGeom>
          <a:noFill/>
          <a:ln w="76200">
            <a:solidFill>
              <a:srgbClr val="009900"/>
            </a:solidFill>
            <a:round/>
            <a:headEnd/>
            <a:tailEnd/>
          </a:ln>
          <a:effectLst/>
        </p:spPr>
        <p:txBody>
          <a:bodyPr/>
          <a:lstStyle/>
          <a:p>
            <a:endParaRPr lang="en-IN"/>
          </a:p>
        </p:txBody>
      </p:sp>
      <p:sp>
        <p:nvSpPr>
          <p:cNvPr id="1139723" name="Rectangle 11"/>
          <p:cNvSpPr>
            <a:spLocks noChangeArrowheads="1"/>
          </p:cNvSpPr>
          <p:nvPr/>
        </p:nvSpPr>
        <p:spPr bwMode="auto">
          <a:xfrm>
            <a:off x="495300" y="2759075"/>
            <a:ext cx="8077200" cy="2041525"/>
          </a:xfrm>
          <a:prstGeom prst="rect">
            <a:avLst/>
          </a:prstGeom>
          <a:solidFill>
            <a:srgbClr val="99FF33"/>
          </a:solidFill>
          <a:ln w="76200" algn="ctr">
            <a:noFill/>
            <a:miter lim="800000"/>
            <a:headEnd/>
            <a:tailEnd/>
          </a:ln>
          <a:effectLst/>
        </p:spPr>
        <p:txBody>
          <a:bodyPr>
            <a:spAutoFit/>
          </a:bodyPr>
          <a:lstStyle/>
          <a:p>
            <a:pPr algn="ctr"/>
            <a:r>
              <a:rPr lang="en-US" sz="3200" i="0" baseline="0" dirty="0">
                <a:latin typeface="Arial" pitchFamily="34" charset="0"/>
              </a:rPr>
              <a:t>The throughput for pure ALOHA is </a:t>
            </a:r>
            <a:br>
              <a:rPr lang="en-US" sz="3200" i="0" baseline="0" dirty="0">
                <a:latin typeface="Arial" pitchFamily="34" charset="0"/>
              </a:rPr>
            </a:br>
            <a:r>
              <a:rPr lang="en-US" sz="3200" i="0" baseline="0" dirty="0">
                <a:solidFill>
                  <a:schemeClr val="hlink"/>
                </a:solidFill>
                <a:latin typeface="Arial" pitchFamily="34" charset="0"/>
              </a:rPr>
              <a:t>S = G × e </a:t>
            </a:r>
            <a:r>
              <a:rPr lang="en-US" sz="3200" i="0" baseline="30000" dirty="0">
                <a:solidFill>
                  <a:schemeClr val="hlink"/>
                </a:solidFill>
                <a:latin typeface="Arial" pitchFamily="34" charset="0"/>
              </a:rPr>
              <a:t>−2G  </a:t>
            </a:r>
            <a:r>
              <a:rPr lang="en-US" sz="3200" i="0" baseline="0" dirty="0">
                <a:latin typeface="Arial" pitchFamily="34" charset="0"/>
              </a:rPr>
              <a:t>.</a:t>
            </a:r>
          </a:p>
          <a:p>
            <a:pPr algn="ctr"/>
            <a:r>
              <a:rPr lang="en-US" sz="3200" i="0" baseline="0" dirty="0">
                <a:latin typeface="Arial" pitchFamily="34" charset="0"/>
              </a:rPr>
              <a:t>The maximum throughput</a:t>
            </a:r>
          </a:p>
          <a:p>
            <a:pPr algn="ctr"/>
            <a:r>
              <a:rPr lang="en-US" sz="3200" i="0" baseline="0" dirty="0" err="1">
                <a:solidFill>
                  <a:schemeClr val="hlink"/>
                </a:solidFill>
                <a:latin typeface="Arial" pitchFamily="34" charset="0"/>
              </a:rPr>
              <a:t>S</a:t>
            </a:r>
            <a:r>
              <a:rPr lang="en-US" sz="3200" i="0" baseline="-18000" dirty="0" err="1">
                <a:solidFill>
                  <a:schemeClr val="hlink"/>
                </a:solidFill>
                <a:latin typeface="Arial" pitchFamily="34" charset="0"/>
              </a:rPr>
              <a:t>max</a:t>
            </a:r>
            <a:r>
              <a:rPr lang="en-US" sz="3200" i="0" baseline="0" dirty="0">
                <a:solidFill>
                  <a:schemeClr val="hlink"/>
                </a:solidFill>
                <a:latin typeface="Arial" pitchFamily="34" charset="0"/>
              </a:rPr>
              <a:t> = 0.184 </a:t>
            </a:r>
            <a:r>
              <a:rPr lang="en-US" sz="3200" i="0" baseline="0" dirty="0">
                <a:latin typeface="Arial" pitchFamily="34" charset="0"/>
              </a:rPr>
              <a:t>when G= (1/2).</a:t>
            </a:r>
          </a:p>
        </p:txBody>
      </p:sp>
      <p:grpSp>
        <p:nvGrpSpPr>
          <p:cNvPr id="2" name="Group 12"/>
          <p:cNvGrpSpPr>
            <a:grpSpLocks/>
          </p:cNvGrpSpPr>
          <p:nvPr/>
        </p:nvGrpSpPr>
        <p:grpSpPr bwMode="auto">
          <a:xfrm>
            <a:off x="457200" y="1981200"/>
            <a:ext cx="1143000" cy="566738"/>
            <a:chOff x="1200" y="1248"/>
            <a:chExt cx="720" cy="357"/>
          </a:xfrm>
        </p:grpSpPr>
        <p:pic>
          <p:nvPicPr>
            <p:cNvPr id="1139725"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139726"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z="4000" dirty="0" smtClean="0"/>
              <a:t>Slotted ALOHA</a:t>
            </a:r>
          </a:p>
        </p:txBody>
      </p:sp>
      <p:sp>
        <p:nvSpPr>
          <p:cNvPr id="152578" name="Slide Number Placeholder 5"/>
          <p:cNvSpPr>
            <a:spLocks noGrp="1"/>
          </p:cNvSpPr>
          <p:nvPr>
            <p:ph type="sldNum" sz="quarter" idx="12"/>
          </p:nvPr>
        </p:nvSpPr>
        <p:spPr>
          <a:xfrm>
            <a:off x="7010400" y="6381750"/>
            <a:ext cx="2133600" cy="476250"/>
          </a:xfrm>
          <a:noFill/>
        </p:spPr>
        <p:txBody>
          <a:bodyPr/>
          <a:lstStyle/>
          <a:p>
            <a:fld id="{73DF0879-D160-4BBD-AB3E-CF04144D3FFE}" type="slidenum">
              <a:rPr lang="en-US" smtClean="0"/>
              <a:pPr/>
              <a:t>137</a:t>
            </a:fld>
            <a:endParaRPr lang="en-US" smtClean="0"/>
          </a:p>
        </p:txBody>
      </p:sp>
      <p:sp>
        <p:nvSpPr>
          <p:cNvPr id="460803" name="Rectangle 3"/>
          <p:cNvSpPr>
            <a:spLocks noGrp="1" noChangeArrowheads="1"/>
          </p:cNvSpPr>
          <p:nvPr>
            <p:ph sz="quarter" idx="1"/>
          </p:nvPr>
        </p:nvSpPr>
        <p:spPr bwMode="auto">
          <a:xfrm>
            <a:off x="304800" y="1143000"/>
            <a:ext cx="8229600" cy="5334000"/>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If stations have a data, they cannot transmit immediately, they can </a:t>
            </a:r>
            <a:r>
              <a:rPr lang="en-US" dirty="0" err="1" smtClean="0"/>
              <a:t>tansmit</a:t>
            </a:r>
            <a:r>
              <a:rPr lang="en-US" dirty="0" smtClean="0"/>
              <a:t> exactly at starting of time slot. </a:t>
            </a:r>
          </a:p>
          <a:p>
            <a:r>
              <a:rPr lang="en-US" dirty="0" smtClean="0"/>
              <a:t>Venerable time is reduced to half in slotted aloha because collision can </a:t>
            </a:r>
            <a:r>
              <a:rPr lang="en-US" dirty="0" err="1" smtClean="0"/>
              <a:t>exaclty</a:t>
            </a:r>
            <a:r>
              <a:rPr lang="en-US" dirty="0" smtClean="0"/>
              <a:t> at the same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6C39EAD1-F043-4FD1-9148-756171897860}" type="slidenum">
              <a:rPr lang="en-US"/>
              <a:pPr/>
              <a:t>138</a:t>
            </a:fld>
            <a:endParaRPr lang="en-US"/>
          </a:p>
        </p:txBody>
      </p:sp>
      <p:sp>
        <p:nvSpPr>
          <p:cNvPr id="109056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09056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090564" name="Text Box 4"/>
          <p:cNvSpPr txBox="1">
            <a:spLocks noChangeArrowheads="1"/>
          </p:cNvSpPr>
          <p:nvPr/>
        </p:nvSpPr>
        <p:spPr bwMode="auto">
          <a:xfrm>
            <a:off x="304800" y="381000"/>
            <a:ext cx="566420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12.6  </a:t>
            </a:r>
            <a:r>
              <a:rPr lang="en-US" sz="2000" baseline="0"/>
              <a:t>Frames in a slotted ALOHA network</a:t>
            </a:r>
          </a:p>
        </p:txBody>
      </p:sp>
      <p:sp>
        <p:nvSpPr>
          <p:cNvPr id="109056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090567" name="Picture 7"/>
          <p:cNvPicPr>
            <a:picLocks noChangeAspect="1" noChangeArrowheads="1"/>
          </p:cNvPicPr>
          <p:nvPr/>
        </p:nvPicPr>
        <p:blipFill>
          <a:blip r:embed="rId3"/>
          <a:srcRect/>
          <a:stretch>
            <a:fillRect/>
          </a:stretch>
        </p:blipFill>
        <p:spPr bwMode="auto">
          <a:xfrm>
            <a:off x="261938" y="1433513"/>
            <a:ext cx="8501062" cy="39766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2"/>
          </p:nvPr>
        </p:nvSpPr>
        <p:spPr/>
        <p:txBody>
          <a:bodyPr/>
          <a:lstStyle/>
          <a:p>
            <a:r>
              <a:rPr lang="en-US"/>
              <a:t>12.</a:t>
            </a:r>
            <a:fld id="{BF23BDEF-3E22-40B4-AB2D-05BDA80F13D3}" type="slidenum">
              <a:rPr lang="en-US"/>
              <a:pPr/>
              <a:t>139</a:t>
            </a:fld>
            <a:endParaRPr lang="en-US"/>
          </a:p>
        </p:txBody>
      </p:sp>
      <p:sp>
        <p:nvSpPr>
          <p:cNvPr id="114176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9"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IN"/>
          </a:p>
        </p:txBody>
      </p:sp>
      <p:sp>
        <p:nvSpPr>
          <p:cNvPr id="1141770" name="Line 10"/>
          <p:cNvSpPr>
            <a:spLocks noChangeShapeType="1"/>
          </p:cNvSpPr>
          <p:nvPr/>
        </p:nvSpPr>
        <p:spPr bwMode="auto">
          <a:xfrm>
            <a:off x="458788" y="4876800"/>
            <a:ext cx="8153400" cy="0"/>
          </a:xfrm>
          <a:prstGeom prst="line">
            <a:avLst/>
          </a:prstGeom>
          <a:noFill/>
          <a:ln w="76200">
            <a:solidFill>
              <a:srgbClr val="009900"/>
            </a:solidFill>
            <a:round/>
            <a:headEnd/>
            <a:tailEnd/>
          </a:ln>
          <a:effectLst/>
        </p:spPr>
        <p:txBody>
          <a:bodyPr/>
          <a:lstStyle/>
          <a:p>
            <a:endParaRPr lang="en-IN"/>
          </a:p>
        </p:txBody>
      </p:sp>
      <p:sp>
        <p:nvSpPr>
          <p:cNvPr id="1141771" name="Rectangle 11"/>
          <p:cNvSpPr>
            <a:spLocks noChangeArrowheads="1"/>
          </p:cNvSpPr>
          <p:nvPr/>
        </p:nvSpPr>
        <p:spPr bwMode="auto">
          <a:xfrm>
            <a:off x="495300" y="2759075"/>
            <a:ext cx="8077200" cy="2041525"/>
          </a:xfrm>
          <a:prstGeom prst="rect">
            <a:avLst/>
          </a:prstGeom>
          <a:solidFill>
            <a:srgbClr val="99FF33"/>
          </a:solidFill>
          <a:ln w="76200" algn="ctr">
            <a:noFill/>
            <a:miter lim="800000"/>
            <a:headEnd/>
            <a:tailEnd/>
          </a:ln>
          <a:effectLst/>
        </p:spPr>
        <p:txBody>
          <a:bodyPr>
            <a:spAutoFit/>
          </a:bodyPr>
          <a:lstStyle/>
          <a:p>
            <a:pPr algn="ctr"/>
            <a:r>
              <a:rPr lang="en-US" sz="3200" i="0" baseline="0">
                <a:latin typeface="Arial" pitchFamily="34" charset="0"/>
              </a:rPr>
              <a:t>The throughput for slotted ALOHA is </a:t>
            </a:r>
            <a:br>
              <a:rPr lang="en-US" sz="3200" i="0" baseline="0">
                <a:latin typeface="Arial" pitchFamily="34" charset="0"/>
              </a:rPr>
            </a:br>
            <a:r>
              <a:rPr lang="en-US" sz="3200" i="0" baseline="0">
                <a:solidFill>
                  <a:schemeClr val="hlink"/>
                </a:solidFill>
                <a:latin typeface="Arial" pitchFamily="34" charset="0"/>
              </a:rPr>
              <a:t>S = G × e</a:t>
            </a:r>
            <a:r>
              <a:rPr lang="en-US" sz="3200" i="0" baseline="30000">
                <a:solidFill>
                  <a:schemeClr val="hlink"/>
                </a:solidFill>
                <a:latin typeface="Arial" pitchFamily="34" charset="0"/>
              </a:rPr>
              <a:t>−G</a:t>
            </a:r>
            <a:r>
              <a:rPr lang="en-US" sz="3200" i="0" baseline="0">
                <a:latin typeface="Arial" pitchFamily="34" charset="0"/>
              </a:rPr>
              <a:t> .</a:t>
            </a:r>
          </a:p>
          <a:p>
            <a:pPr algn="ctr"/>
            <a:r>
              <a:rPr lang="en-US" sz="3200" i="0" baseline="0">
                <a:latin typeface="Arial" pitchFamily="34" charset="0"/>
              </a:rPr>
              <a:t>The maximum throughput </a:t>
            </a:r>
            <a:br>
              <a:rPr lang="en-US" sz="3200" i="0" baseline="0">
                <a:latin typeface="Arial" pitchFamily="34" charset="0"/>
              </a:rPr>
            </a:br>
            <a:r>
              <a:rPr lang="en-US" sz="3200" i="0" baseline="0">
                <a:solidFill>
                  <a:schemeClr val="hlink"/>
                </a:solidFill>
                <a:latin typeface="Arial" pitchFamily="34" charset="0"/>
              </a:rPr>
              <a:t>S</a:t>
            </a:r>
            <a:r>
              <a:rPr lang="en-US" sz="3200" i="0" baseline="-18000">
                <a:solidFill>
                  <a:schemeClr val="hlink"/>
                </a:solidFill>
                <a:latin typeface="Arial" pitchFamily="34" charset="0"/>
              </a:rPr>
              <a:t>max</a:t>
            </a:r>
            <a:r>
              <a:rPr lang="en-US" sz="3200" i="0" baseline="0">
                <a:solidFill>
                  <a:schemeClr val="hlink"/>
                </a:solidFill>
                <a:latin typeface="Arial" pitchFamily="34" charset="0"/>
              </a:rPr>
              <a:t> = 0.368</a:t>
            </a:r>
            <a:r>
              <a:rPr lang="en-US" sz="3200" i="0" baseline="0">
                <a:latin typeface="Arial" pitchFamily="34" charset="0"/>
              </a:rPr>
              <a:t> when G = 1.</a:t>
            </a:r>
          </a:p>
        </p:txBody>
      </p:sp>
      <p:grpSp>
        <p:nvGrpSpPr>
          <p:cNvPr id="2" name="Group 12"/>
          <p:cNvGrpSpPr>
            <a:grpSpLocks/>
          </p:cNvGrpSpPr>
          <p:nvPr/>
        </p:nvGrpSpPr>
        <p:grpSpPr bwMode="auto">
          <a:xfrm>
            <a:off x="457200" y="1981200"/>
            <a:ext cx="1143000" cy="566738"/>
            <a:chOff x="1200" y="1248"/>
            <a:chExt cx="720" cy="357"/>
          </a:xfrm>
        </p:grpSpPr>
        <p:pic>
          <p:nvPicPr>
            <p:cNvPr id="1141773"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141774"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2"/>
          </p:nvPr>
        </p:nvSpPr>
        <p:spPr>
          <a:noFill/>
        </p:spPr>
        <p:txBody>
          <a:bodyPr/>
          <a:lstStyle/>
          <a:p>
            <a:r>
              <a:rPr lang="en-US" smtClean="0"/>
              <a:t>13.</a:t>
            </a:r>
            <a:fld id="{EF17B407-4FAC-4F7A-A86A-A88E0F7A83AA}" type="slidenum">
              <a:rPr lang="en-US" smtClean="0"/>
              <a:pPr/>
              <a:t>14</a:t>
            </a:fld>
            <a:endParaRPr lang="en-US" smtClean="0"/>
          </a:p>
        </p:txBody>
      </p:sp>
      <p:sp>
        <p:nvSpPr>
          <p:cNvPr id="1741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74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741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74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74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741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74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663950" cy="641350"/>
          </a:xfrm>
          <a:prstGeom prst="rect">
            <a:avLst/>
          </a:prstGeom>
          <a:noFill/>
          <a:ln>
            <a:noFill/>
          </a:ln>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13.2.2  Addressing</a:t>
            </a:r>
          </a:p>
        </p:txBody>
      </p:sp>
      <p:sp>
        <p:nvSpPr>
          <p:cNvPr id="17419" name="Rectangle 10"/>
          <p:cNvSpPr>
            <a:spLocks noChangeArrowheads="1"/>
          </p:cNvSpPr>
          <p:nvPr/>
        </p:nvSpPr>
        <p:spPr bwMode="auto">
          <a:xfrm>
            <a:off x="381000" y="1293813"/>
            <a:ext cx="7924800" cy="3508375"/>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Each station on an Ethernet network (such as a PC, workstation, or printer) has its own network interface card (NIC). The NIC fits inside the station and provides the station with a link-layer address. The Ethernet address is 6 bytes (48 bits), normally written in hexadecimal notation, with a colon between the bytes. For example, the following shows an Ethernet MAC address:</a:t>
            </a:r>
          </a:p>
        </p:txBody>
      </p:sp>
      <p:pic>
        <p:nvPicPr>
          <p:cNvPr id="17420" name="Picture 2"/>
          <p:cNvPicPr>
            <a:picLocks noChangeAspect="1" noChangeArrowheads="1"/>
          </p:cNvPicPr>
          <p:nvPr/>
        </p:nvPicPr>
        <p:blipFill>
          <a:blip r:embed="rId3"/>
          <a:srcRect/>
          <a:stretch>
            <a:fillRect/>
          </a:stretch>
        </p:blipFill>
        <p:spPr bwMode="auto">
          <a:xfrm>
            <a:off x="2270125" y="5105400"/>
            <a:ext cx="4572000" cy="74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0512EB40-FC98-4F86-81C7-9C8901BEE40B}" type="slidenum">
              <a:rPr lang="en-US"/>
              <a:pPr/>
              <a:t>140</a:t>
            </a:fld>
            <a:endParaRPr lang="en-US"/>
          </a:p>
        </p:txBody>
      </p:sp>
      <p:sp>
        <p:nvSpPr>
          <p:cNvPr id="109261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092611"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092612" name="Text Box 4"/>
          <p:cNvSpPr txBox="1">
            <a:spLocks noChangeArrowheads="1"/>
          </p:cNvSpPr>
          <p:nvPr/>
        </p:nvSpPr>
        <p:spPr bwMode="auto">
          <a:xfrm>
            <a:off x="304800" y="381000"/>
            <a:ext cx="646430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12.7  </a:t>
            </a:r>
            <a:r>
              <a:rPr lang="en-US" sz="2000" baseline="0"/>
              <a:t>Vulnerable time for slotted ALOHA protocol</a:t>
            </a:r>
          </a:p>
        </p:txBody>
      </p:sp>
      <p:sp>
        <p:nvSpPr>
          <p:cNvPr id="109261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092615" name="Picture 7"/>
          <p:cNvPicPr>
            <a:picLocks noChangeAspect="1" noChangeArrowheads="1"/>
          </p:cNvPicPr>
          <p:nvPr/>
        </p:nvPicPr>
        <p:blipFill>
          <a:blip r:embed="rId3"/>
          <a:srcRect/>
          <a:stretch>
            <a:fillRect/>
          </a:stretch>
        </p:blipFill>
        <p:spPr bwMode="auto">
          <a:xfrm>
            <a:off x="520700" y="1430338"/>
            <a:ext cx="7632700" cy="43608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bwMode="auto">
          <a:xfrm>
            <a:off x="457200" y="274638"/>
            <a:ext cx="8686800" cy="1143000"/>
          </a:xfrm>
          <a:noFill/>
          <a:ln>
            <a:miter lim="800000"/>
            <a:headEnd/>
            <a:tailEnd/>
          </a:ln>
        </p:spPr>
        <p:txBody>
          <a:bodyPr vert="horz" wrap="square" lIns="91440" tIns="45720" rIns="91440" bIns="45720" numCol="1" anchor="t" anchorCtr="0" compatLnSpc="1">
            <a:prstTxWarp prst="textNoShape">
              <a:avLst/>
            </a:prstTxWarp>
          </a:bodyPr>
          <a:lstStyle/>
          <a:p>
            <a:r>
              <a:rPr lang="en-US" sz="4000" dirty="0" smtClean="0"/>
              <a:t>Carrier Sense Multiple Access (CSMA)</a:t>
            </a:r>
          </a:p>
        </p:txBody>
      </p:sp>
      <p:sp>
        <p:nvSpPr>
          <p:cNvPr id="152578" name="Slide Number Placeholder 5"/>
          <p:cNvSpPr>
            <a:spLocks noGrp="1"/>
          </p:cNvSpPr>
          <p:nvPr>
            <p:ph type="sldNum" sz="quarter" idx="12"/>
          </p:nvPr>
        </p:nvSpPr>
        <p:spPr>
          <a:xfrm>
            <a:off x="7010400" y="6381750"/>
            <a:ext cx="2133600" cy="476250"/>
          </a:xfrm>
          <a:noFill/>
        </p:spPr>
        <p:txBody>
          <a:bodyPr/>
          <a:lstStyle/>
          <a:p>
            <a:fld id="{73DF0879-D160-4BBD-AB3E-CF04144D3FFE}" type="slidenum">
              <a:rPr lang="en-US" smtClean="0"/>
              <a:pPr/>
              <a:t>141</a:t>
            </a:fld>
            <a:endParaRPr lang="en-US" smtClean="0"/>
          </a:p>
        </p:txBody>
      </p:sp>
      <p:sp>
        <p:nvSpPr>
          <p:cNvPr id="460803" name="Rectangle 3"/>
          <p:cNvSpPr>
            <a:spLocks noGrp="1" noChangeArrowheads="1"/>
          </p:cNvSpPr>
          <p:nvPr>
            <p:ph sz="quarter" idx="1"/>
          </p:nvPr>
        </p:nvSpPr>
        <p:spPr bwMode="auto">
          <a:xfrm>
            <a:off x="304800" y="1143000"/>
            <a:ext cx="8229600" cy="5334000"/>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In CSMA, if a station is already with data then before transmitting it sense the channel.</a:t>
            </a:r>
          </a:p>
          <a:p>
            <a:r>
              <a:rPr lang="en-US" dirty="0" smtClean="0"/>
              <a:t>If channel is idle then station can transmit the data.</a:t>
            </a:r>
          </a:p>
          <a:p>
            <a:r>
              <a:rPr lang="en-US" dirty="0" smtClean="0"/>
              <a:t>One-Persistent</a:t>
            </a:r>
          </a:p>
          <a:p>
            <a:r>
              <a:rPr lang="en-US" dirty="0" smtClean="0"/>
              <a:t>Non-Persistent</a:t>
            </a:r>
          </a:p>
          <a:p>
            <a:r>
              <a:rPr lang="en-US" dirty="0" smtClean="0"/>
              <a:t>P-Persistent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F24F3073-16D0-4707-80DB-0D7614049ABB}" type="slidenum">
              <a:rPr lang="en-US"/>
              <a:pPr/>
              <a:t>142</a:t>
            </a:fld>
            <a:endParaRPr lang="en-US"/>
          </a:p>
        </p:txBody>
      </p:sp>
      <p:sp>
        <p:nvSpPr>
          <p:cNvPr id="109875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098755" name="Line 3"/>
          <p:cNvSpPr>
            <a:spLocks noChangeShapeType="1"/>
          </p:cNvSpPr>
          <p:nvPr/>
        </p:nvSpPr>
        <p:spPr bwMode="auto">
          <a:xfrm>
            <a:off x="152400" y="838200"/>
            <a:ext cx="8763000" cy="0"/>
          </a:xfrm>
          <a:prstGeom prst="line">
            <a:avLst/>
          </a:prstGeom>
          <a:noFill/>
          <a:ln w="19050">
            <a:solidFill>
              <a:schemeClr val="hlink"/>
            </a:solidFill>
            <a:round/>
            <a:headEnd/>
            <a:tailEnd/>
          </a:ln>
          <a:effectLst/>
        </p:spPr>
        <p:txBody>
          <a:bodyPr/>
          <a:lstStyle/>
          <a:p>
            <a:endParaRPr lang="en-IN"/>
          </a:p>
        </p:txBody>
      </p:sp>
      <p:sp>
        <p:nvSpPr>
          <p:cNvPr id="1098756" name="Text Box 4"/>
          <p:cNvSpPr txBox="1">
            <a:spLocks noChangeArrowheads="1"/>
          </p:cNvSpPr>
          <p:nvPr/>
        </p:nvSpPr>
        <p:spPr bwMode="auto">
          <a:xfrm>
            <a:off x="304800" y="228600"/>
            <a:ext cx="594677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12.10  </a:t>
            </a:r>
            <a:r>
              <a:rPr lang="en-US" sz="2000" baseline="0"/>
              <a:t>Behavior of three persistence methods</a:t>
            </a:r>
          </a:p>
        </p:txBody>
      </p:sp>
      <p:sp>
        <p:nvSpPr>
          <p:cNvPr id="1098757"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IN"/>
          </a:p>
        </p:txBody>
      </p:sp>
      <p:pic>
        <p:nvPicPr>
          <p:cNvPr id="1098759" name="Picture 7"/>
          <p:cNvPicPr>
            <a:picLocks noChangeAspect="1" noChangeArrowheads="1"/>
          </p:cNvPicPr>
          <p:nvPr/>
        </p:nvPicPr>
        <p:blipFill>
          <a:blip r:embed="rId3"/>
          <a:srcRect/>
          <a:stretch>
            <a:fillRect/>
          </a:stretch>
        </p:blipFill>
        <p:spPr bwMode="auto">
          <a:xfrm>
            <a:off x="1657350" y="914400"/>
            <a:ext cx="5100638" cy="54213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bwMode="auto">
          <a:xfrm>
            <a:off x="457200" y="274638"/>
            <a:ext cx="8686800" cy="1143000"/>
          </a:xfrm>
          <a:noFill/>
          <a:ln>
            <a:miter lim="800000"/>
            <a:headEnd/>
            <a:tailEnd/>
          </a:ln>
        </p:spPr>
        <p:txBody>
          <a:bodyPr vert="horz" wrap="square" lIns="91440" tIns="45720" rIns="91440" bIns="45720" numCol="1" anchor="t" anchorCtr="0" compatLnSpc="1">
            <a:prstTxWarp prst="textNoShape">
              <a:avLst/>
            </a:prstTxWarp>
          </a:bodyPr>
          <a:lstStyle/>
          <a:p>
            <a:r>
              <a:rPr lang="en-US" sz="4000" dirty="0" smtClean="0"/>
              <a:t>CSMA/CD</a:t>
            </a:r>
          </a:p>
        </p:txBody>
      </p:sp>
      <p:sp>
        <p:nvSpPr>
          <p:cNvPr id="152578" name="Slide Number Placeholder 5"/>
          <p:cNvSpPr>
            <a:spLocks noGrp="1"/>
          </p:cNvSpPr>
          <p:nvPr>
            <p:ph type="sldNum" sz="quarter" idx="12"/>
          </p:nvPr>
        </p:nvSpPr>
        <p:spPr>
          <a:xfrm>
            <a:off x="7010400" y="6381750"/>
            <a:ext cx="2133600" cy="476250"/>
          </a:xfrm>
          <a:noFill/>
        </p:spPr>
        <p:txBody>
          <a:bodyPr/>
          <a:lstStyle/>
          <a:p>
            <a:fld id="{73DF0879-D160-4BBD-AB3E-CF04144D3FFE}" type="slidenum">
              <a:rPr lang="en-US" smtClean="0"/>
              <a:pPr/>
              <a:t>143</a:t>
            </a:fld>
            <a:endParaRPr lang="en-US" smtClean="0"/>
          </a:p>
        </p:txBody>
      </p:sp>
      <p:sp>
        <p:nvSpPr>
          <p:cNvPr id="460803" name="Rectangle 3"/>
          <p:cNvSpPr>
            <a:spLocks noGrp="1" noChangeArrowheads="1"/>
          </p:cNvSpPr>
          <p:nvPr>
            <p:ph sz="quarter" idx="1"/>
          </p:nvPr>
        </p:nvSpPr>
        <p:spPr bwMode="auto">
          <a:xfrm>
            <a:off x="304800" y="1143000"/>
            <a:ext cx="8229600" cy="5334000"/>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To detect a collision any where in the network, the minimum amount of time any station has to transmits is two times the </a:t>
            </a:r>
            <a:r>
              <a:rPr lang="en-US" smtClean="0"/>
              <a:t>propagation time.   </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2"/>
          </p:nvPr>
        </p:nvSpPr>
        <p:spPr/>
        <p:txBody>
          <a:bodyPr/>
          <a:lstStyle/>
          <a:p>
            <a:r>
              <a:rPr lang="en-US"/>
              <a:t>12.</a:t>
            </a:r>
            <a:fld id="{13927158-A61A-48E3-B93C-73F9B54347BA}" type="slidenum">
              <a:rPr lang="en-US"/>
              <a:pPr/>
              <a:t>144</a:t>
            </a:fld>
            <a:endParaRPr lang="en-US"/>
          </a:p>
        </p:txBody>
      </p:sp>
      <p:sp>
        <p:nvSpPr>
          <p:cNvPr id="114585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5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5"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IN"/>
          </a:p>
        </p:txBody>
      </p:sp>
      <p:sp>
        <p:nvSpPr>
          <p:cNvPr id="1145866" name="Line 10"/>
          <p:cNvSpPr>
            <a:spLocks noChangeShapeType="1"/>
          </p:cNvSpPr>
          <p:nvPr/>
        </p:nvSpPr>
        <p:spPr bwMode="auto">
          <a:xfrm>
            <a:off x="458788" y="5410200"/>
            <a:ext cx="8153400" cy="0"/>
          </a:xfrm>
          <a:prstGeom prst="line">
            <a:avLst/>
          </a:prstGeom>
          <a:noFill/>
          <a:ln w="76200">
            <a:solidFill>
              <a:srgbClr val="009900"/>
            </a:solidFill>
            <a:round/>
            <a:headEnd/>
            <a:tailEnd/>
          </a:ln>
          <a:effectLst/>
        </p:spPr>
        <p:txBody>
          <a:bodyPr/>
          <a:lstStyle/>
          <a:p>
            <a:endParaRPr lang="en-IN"/>
          </a:p>
        </p:txBody>
      </p:sp>
      <p:sp>
        <p:nvSpPr>
          <p:cNvPr id="1145867" name="Rectangle 11"/>
          <p:cNvSpPr>
            <a:spLocks noChangeArrowheads="1"/>
          </p:cNvSpPr>
          <p:nvPr/>
        </p:nvSpPr>
        <p:spPr bwMode="auto">
          <a:xfrm>
            <a:off x="495300" y="2759075"/>
            <a:ext cx="8077200" cy="2528888"/>
          </a:xfrm>
          <a:prstGeom prst="rect">
            <a:avLst/>
          </a:prstGeom>
          <a:solidFill>
            <a:srgbClr val="99FF33"/>
          </a:solidFill>
          <a:ln w="76200" algn="ctr">
            <a:noFill/>
            <a:miter lim="800000"/>
            <a:headEnd/>
            <a:tailEnd/>
          </a:ln>
          <a:effectLst/>
        </p:spPr>
        <p:txBody>
          <a:bodyPr>
            <a:spAutoFit/>
          </a:bodyPr>
          <a:lstStyle/>
          <a:p>
            <a:pPr algn="ctr"/>
            <a:r>
              <a:rPr lang="en-US" sz="3200" i="0" baseline="0">
                <a:latin typeface="Arial" pitchFamily="34" charset="0"/>
              </a:rPr>
              <a:t>In CSMA/CA, if the station finds the channel busy, it does not restart the timer of the contention window;</a:t>
            </a:r>
          </a:p>
          <a:p>
            <a:pPr algn="ctr"/>
            <a:r>
              <a:rPr lang="en-US" sz="3200" i="0" baseline="0">
                <a:latin typeface="Arial" pitchFamily="34" charset="0"/>
              </a:rPr>
              <a:t>it stops the timer and restarts it when the channel becomes idle.</a:t>
            </a:r>
          </a:p>
        </p:txBody>
      </p:sp>
      <p:grpSp>
        <p:nvGrpSpPr>
          <p:cNvPr id="2" name="Group 12"/>
          <p:cNvGrpSpPr>
            <a:grpSpLocks/>
          </p:cNvGrpSpPr>
          <p:nvPr/>
        </p:nvGrpSpPr>
        <p:grpSpPr bwMode="auto">
          <a:xfrm>
            <a:off x="457200" y="1981200"/>
            <a:ext cx="1143000" cy="566738"/>
            <a:chOff x="1200" y="1248"/>
            <a:chExt cx="720" cy="357"/>
          </a:xfrm>
        </p:grpSpPr>
        <p:pic>
          <p:nvPicPr>
            <p:cNvPr id="1145869"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145870"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E0572D4E-A380-4865-89FB-1C3E44B1515D}" type="slidenum">
              <a:rPr lang="en-US"/>
              <a:pPr/>
              <a:t>145</a:t>
            </a:fld>
            <a:endParaRPr lang="en-US"/>
          </a:p>
        </p:txBody>
      </p:sp>
      <p:sp>
        <p:nvSpPr>
          <p:cNvPr id="112128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12128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121284" name="Text Box 4"/>
          <p:cNvSpPr txBox="1">
            <a:spLocks noChangeArrowheads="1"/>
          </p:cNvSpPr>
          <p:nvPr/>
        </p:nvSpPr>
        <p:spPr bwMode="auto">
          <a:xfrm>
            <a:off x="304800" y="381000"/>
            <a:ext cx="661670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12.21  </a:t>
            </a:r>
            <a:r>
              <a:rPr lang="en-US" sz="2000" baseline="0"/>
              <a:t>Frequency-division multiple access (FDMA)</a:t>
            </a:r>
          </a:p>
        </p:txBody>
      </p:sp>
      <p:sp>
        <p:nvSpPr>
          <p:cNvPr id="112128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121289" name="Picture 9"/>
          <p:cNvPicPr>
            <a:picLocks noChangeAspect="1" noChangeArrowheads="1"/>
          </p:cNvPicPr>
          <p:nvPr/>
        </p:nvPicPr>
        <p:blipFill>
          <a:blip r:embed="rId3"/>
          <a:srcRect/>
          <a:stretch>
            <a:fillRect/>
          </a:stretch>
        </p:blipFill>
        <p:spPr bwMode="auto">
          <a:xfrm>
            <a:off x="712788" y="1231900"/>
            <a:ext cx="7212012" cy="4787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2"/>
          </p:nvPr>
        </p:nvSpPr>
        <p:spPr/>
        <p:txBody>
          <a:bodyPr/>
          <a:lstStyle/>
          <a:p>
            <a:r>
              <a:rPr lang="en-US"/>
              <a:t>12.</a:t>
            </a:r>
            <a:fld id="{03769733-C974-4887-9615-C0886E2D3DA6}" type="slidenum">
              <a:rPr lang="en-US"/>
              <a:pPr/>
              <a:t>146</a:t>
            </a:fld>
            <a:endParaRPr lang="en-US"/>
          </a:p>
        </p:txBody>
      </p:sp>
      <p:sp>
        <p:nvSpPr>
          <p:cNvPr id="114995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5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5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5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5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5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6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61"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IN"/>
          </a:p>
        </p:txBody>
      </p:sp>
      <p:sp>
        <p:nvSpPr>
          <p:cNvPr id="1149962" name="Line 10"/>
          <p:cNvSpPr>
            <a:spLocks noChangeShapeType="1"/>
          </p:cNvSpPr>
          <p:nvPr/>
        </p:nvSpPr>
        <p:spPr bwMode="auto">
          <a:xfrm>
            <a:off x="458788" y="4876800"/>
            <a:ext cx="8153400" cy="0"/>
          </a:xfrm>
          <a:prstGeom prst="line">
            <a:avLst/>
          </a:prstGeom>
          <a:noFill/>
          <a:ln w="76200">
            <a:solidFill>
              <a:srgbClr val="009900"/>
            </a:solidFill>
            <a:round/>
            <a:headEnd/>
            <a:tailEnd/>
          </a:ln>
          <a:effectLst/>
        </p:spPr>
        <p:txBody>
          <a:bodyPr/>
          <a:lstStyle/>
          <a:p>
            <a:endParaRPr lang="en-IN"/>
          </a:p>
        </p:txBody>
      </p:sp>
      <p:sp>
        <p:nvSpPr>
          <p:cNvPr id="1149963" name="Rectangle 11"/>
          <p:cNvSpPr>
            <a:spLocks noChangeArrowheads="1"/>
          </p:cNvSpPr>
          <p:nvPr/>
        </p:nvSpPr>
        <p:spPr bwMode="auto">
          <a:xfrm>
            <a:off x="495300" y="2759075"/>
            <a:ext cx="8077200" cy="2041525"/>
          </a:xfrm>
          <a:prstGeom prst="rect">
            <a:avLst/>
          </a:prstGeom>
          <a:solidFill>
            <a:srgbClr val="99FF33"/>
          </a:solidFill>
          <a:ln w="76200" algn="ctr">
            <a:noFill/>
            <a:miter lim="800000"/>
            <a:headEnd/>
            <a:tailEnd/>
          </a:ln>
          <a:effectLst/>
        </p:spPr>
        <p:txBody>
          <a:bodyPr>
            <a:spAutoFit/>
          </a:bodyPr>
          <a:lstStyle/>
          <a:p>
            <a:pPr algn="ctr"/>
            <a:r>
              <a:rPr lang="en-US" sz="3200" i="0" baseline="0">
                <a:latin typeface="Arial" pitchFamily="34" charset="0"/>
              </a:rPr>
              <a:t>In FDMA, the available bandwidth </a:t>
            </a:r>
            <a:br>
              <a:rPr lang="en-US" sz="3200" i="0" baseline="0">
                <a:latin typeface="Arial" pitchFamily="34" charset="0"/>
              </a:rPr>
            </a:br>
            <a:r>
              <a:rPr lang="en-US" sz="3200" i="0" baseline="0">
                <a:latin typeface="Arial" pitchFamily="34" charset="0"/>
              </a:rPr>
              <a:t>of the common channel is divided into bands that are separated by guard bands.</a:t>
            </a:r>
          </a:p>
        </p:txBody>
      </p:sp>
      <p:grpSp>
        <p:nvGrpSpPr>
          <p:cNvPr id="2" name="Group 12"/>
          <p:cNvGrpSpPr>
            <a:grpSpLocks/>
          </p:cNvGrpSpPr>
          <p:nvPr/>
        </p:nvGrpSpPr>
        <p:grpSpPr bwMode="auto">
          <a:xfrm>
            <a:off x="457200" y="1981200"/>
            <a:ext cx="1143000" cy="566738"/>
            <a:chOff x="1200" y="1248"/>
            <a:chExt cx="720" cy="357"/>
          </a:xfrm>
        </p:grpSpPr>
        <p:pic>
          <p:nvPicPr>
            <p:cNvPr id="1149965"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149966"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D742FECE-8518-4496-848A-3BE0D4C48FB2}" type="slidenum">
              <a:rPr lang="en-US"/>
              <a:pPr/>
              <a:t>147</a:t>
            </a:fld>
            <a:endParaRPr lang="en-US"/>
          </a:p>
        </p:txBody>
      </p:sp>
      <p:sp>
        <p:nvSpPr>
          <p:cNvPr id="112333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123331"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123332" name="Text Box 4"/>
          <p:cNvSpPr txBox="1">
            <a:spLocks noChangeArrowheads="1"/>
          </p:cNvSpPr>
          <p:nvPr/>
        </p:nvSpPr>
        <p:spPr bwMode="auto">
          <a:xfrm>
            <a:off x="304800" y="381000"/>
            <a:ext cx="6008688"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12.22  </a:t>
            </a:r>
            <a:r>
              <a:rPr lang="en-US" sz="2000" baseline="0"/>
              <a:t>Time-division multiple access (TDMA)</a:t>
            </a:r>
          </a:p>
        </p:txBody>
      </p:sp>
      <p:sp>
        <p:nvSpPr>
          <p:cNvPr id="112333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123335" name="Picture 7"/>
          <p:cNvPicPr>
            <a:picLocks noChangeAspect="1" noChangeArrowheads="1"/>
          </p:cNvPicPr>
          <p:nvPr/>
        </p:nvPicPr>
        <p:blipFill>
          <a:blip r:embed="rId3"/>
          <a:srcRect/>
          <a:stretch>
            <a:fillRect/>
          </a:stretch>
        </p:blipFill>
        <p:spPr bwMode="auto">
          <a:xfrm>
            <a:off x="838200" y="1243013"/>
            <a:ext cx="7212013" cy="47767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2"/>
          </p:nvPr>
        </p:nvSpPr>
        <p:spPr/>
        <p:txBody>
          <a:bodyPr/>
          <a:lstStyle/>
          <a:p>
            <a:r>
              <a:rPr lang="en-US"/>
              <a:t>12.</a:t>
            </a:r>
            <a:fld id="{D1F94007-B816-4549-8950-717F1248A73A}" type="slidenum">
              <a:rPr lang="en-US"/>
              <a:pPr/>
              <a:t>148</a:t>
            </a:fld>
            <a:endParaRPr lang="en-US"/>
          </a:p>
        </p:txBody>
      </p:sp>
      <p:sp>
        <p:nvSpPr>
          <p:cNvPr id="115200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9"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IN"/>
          </a:p>
        </p:txBody>
      </p:sp>
      <p:sp>
        <p:nvSpPr>
          <p:cNvPr id="1152010" name="Line 10"/>
          <p:cNvSpPr>
            <a:spLocks noChangeShapeType="1"/>
          </p:cNvSpPr>
          <p:nvPr/>
        </p:nvSpPr>
        <p:spPr bwMode="auto">
          <a:xfrm>
            <a:off x="458788" y="4419600"/>
            <a:ext cx="8153400" cy="0"/>
          </a:xfrm>
          <a:prstGeom prst="line">
            <a:avLst/>
          </a:prstGeom>
          <a:noFill/>
          <a:ln w="76200">
            <a:solidFill>
              <a:srgbClr val="009900"/>
            </a:solidFill>
            <a:round/>
            <a:headEnd/>
            <a:tailEnd/>
          </a:ln>
          <a:effectLst/>
        </p:spPr>
        <p:txBody>
          <a:bodyPr/>
          <a:lstStyle/>
          <a:p>
            <a:endParaRPr lang="en-IN"/>
          </a:p>
        </p:txBody>
      </p:sp>
      <p:sp>
        <p:nvSpPr>
          <p:cNvPr id="1152011"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a:effectLst/>
        </p:spPr>
        <p:txBody>
          <a:bodyPr>
            <a:spAutoFit/>
          </a:bodyPr>
          <a:lstStyle/>
          <a:p>
            <a:pPr algn="ctr"/>
            <a:r>
              <a:rPr lang="en-US" sz="3200" i="0" baseline="0">
                <a:latin typeface="Arial" pitchFamily="34" charset="0"/>
              </a:rPr>
              <a:t>In TDMA, the bandwidth is just one channel that is timeshared between different stations.</a:t>
            </a:r>
          </a:p>
        </p:txBody>
      </p:sp>
      <p:grpSp>
        <p:nvGrpSpPr>
          <p:cNvPr id="2" name="Group 12"/>
          <p:cNvGrpSpPr>
            <a:grpSpLocks/>
          </p:cNvGrpSpPr>
          <p:nvPr/>
        </p:nvGrpSpPr>
        <p:grpSpPr bwMode="auto">
          <a:xfrm>
            <a:off x="457200" y="1981200"/>
            <a:ext cx="1143000" cy="566738"/>
            <a:chOff x="1200" y="1248"/>
            <a:chExt cx="720" cy="357"/>
          </a:xfrm>
        </p:grpSpPr>
        <p:pic>
          <p:nvPicPr>
            <p:cNvPr id="1152013"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152014"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2"/>
          </p:nvPr>
        </p:nvSpPr>
        <p:spPr/>
        <p:txBody>
          <a:bodyPr/>
          <a:lstStyle/>
          <a:p>
            <a:r>
              <a:rPr lang="en-US"/>
              <a:t>12.</a:t>
            </a:r>
            <a:fld id="{481813CE-FB9D-4DE2-9ED8-52E0F430B4A4}" type="slidenum">
              <a:rPr lang="en-US"/>
              <a:pPr/>
              <a:t>149</a:t>
            </a:fld>
            <a:endParaRPr lang="en-US"/>
          </a:p>
        </p:txBody>
      </p:sp>
      <p:sp>
        <p:nvSpPr>
          <p:cNvPr id="115405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405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405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405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405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405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405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4057"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IN"/>
          </a:p>
        </p:txBody>
      </p:sp>
      <p:sp>
        <p:nvSpPr>
          <p:cNvPr id="1154058" name="Line 10"/>
          <p:cNvSpPr>
            <a:spLocks noChangeShapeType="1"/>
          </p:cNvSpPr>
          <p:nvPr/>
        </p:nvSpPr>
        <p:spPr bwMode="auto">
          <a:xfrm>
            <a:off x="458788" y="3962400"/>
            <a:ext cx="8153400" cy="0"/>
          </a:xfrm>
          <a:prstGeom prst="line">
            <a:avLst/>
          </a:prstGeom>
          <a:noFill/>
          <a:ln w="76200">
            <a:solidFill>
              <a:srgbClr val="009900"/>
            </a:solidFill>
            <a:round/>
            <a:headEnd/>
            <a:tailEnd/>
          </a:ln>
          <a:effectLst/>
        </p:spPr>
        <p:txBody>
          <a:bodyPr/>
          <a:lstStyle/>
          <a:p>
            <a:endParaRPr lang="en-IN"/>
          </a:p>
        </p:txBody>
      </p:sp>
      <p:sp>
        <p:nvSpPr>
          <p:cNvPr id="1154059" name="Rectangle 11"/>
          <p:cNvSpPr>
            <a:spLocks noChangeArrowheads="1"/>
          </p:cNvSpPr>
          <p:nvPr/>
        </p:nvSpPr>
        <p:spPr bwMode="auto">
          <a:xfrm>
            <a:off x="495300" y="2759075"/>
            <a:ext cx="8077200" cy="1066800"/>
          </a:xfrm>
          <a:prstGeom prst="rect">
            <a:avLst/>
          </a:prstGeom>
          <a:solidFill>
            <a:srgbClr val="99FF33"/>
          </a:solidFill>
          <a:ln w="76200" algn="ctr">
            <a:noFill/>
            <a:miter lim="800000"/>
            <a:headEnd/>
            <a:tailEnd/>
          </a:ln>
          <a:effectLst/>
        </p:spPr>
        <p:txBody>
          <a:bodyPr>
            <a:spAutoFit/>
          </a:bodyPr>
          <a:lstStyle/>
          <a:p>
            <a:pPr algn="ctr"/>
            <a:r>
              <a:rPr lang="en-US" sz="3200" i="0" baseline="0">
                <a:latin typeface="Arial" pitchFamily="34" charset="0"/>
              </a:rPr>
              <a:t>In CDMA, one channel carries all transmissions simultaneously.</a:t>
            </a:r>
          </a:p>
        </p:txBody>
      </p:sp>
      <p:grpSp>
        <p:nvGrpSpPr>
          <p:cNvPr id="2" name="Group 12"/>
          <p:cNvGrpSpPr>
            <a:grpSpLocks/>
          </p:cNvGrpSpPr>
          <p:nvPr/>
        </p:nvGrpSpPr>
        <p:grpSpPr bwMode="auto">
          <a:xfrm>
            <a:off x="457200" y="1981200"/>
            <a:ext cx="1143000" cy="566738"/>
            <a:chOff x="1200" y="1248"/>
            <a:chExt cx="720" cy="357"/>
          </a:xfrm>
        </p:grpSpPr>
        <p:pic>
          <p:nvPicPr>
            <p:cNvPr id="1154061"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154062"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p:cNvSpPr>
            <a:spLocks noGrp="1"/>
          </p:cNvSpPr>
          <p:nvPr>
            <p:ph type="sldNum" sz="quarter" idx="12"/>
          </p:nvPr>
        </p:nvSpPr>
        <p:spPr>
          <a:noFill/>
        </p:spPr>
        <p:txBody>
          <a:bodyPr/>
          <a:lstStyle/>
          <a:p>
            <a:r>
              <a:rPr lang="en-US" smtClean="0"/>
              <a:t>13.</a:t>
            </a:r>
            <a:fld id="{BDBA85CD-62B1-4DCB-9C96-5CA141954309}" type="slidenum">
              <a:rPr lang="en-US" smtClean="0"/>
              <a:pPr/>
              <a:t>15</a:t>
            </a:fld>
            <a:endParaRPr lang="en-US" smtClean="0"/>
          </a:p>
        </p:txBody>
      </p:sp>
      <p:sp>
        <p:nvSpPr>
          <p:cNvPr id="1843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13.5:  </a:t>
            </a:r>
            <a:r>
              <a:rPr lang="en-US" sz="2000">
                <a:latin typeface="Times-BoldItalic"/>
              </a:rPr>
              <a:t>Implementation of standard Ethernet</a:t>
            </a:r>
          </a:p>
        </p:txBody>
      </p:sp>
      <p:pic>
        <p:nvPicPr>
          <p:cNvPr id="79876" name="Picture 4"/>
          <p:cNvPicPr>
            <a:picLocks noChangeAspect="1" noChangeArrowheads="1"/>
          </p:cNvPicPr>
          <p:nvPr/>
        </p:nvPicPr>
        <p:blipFill>
          <a:blip r:embed="rId3"/>
          <a:srcRect/>
          <a:stretch>
            <a:fillRect/>
          </a:stretch>
        </p:blipFill>
        <p:spPr bwMode="auto">
          <a:xfrm>
            <a:off x="304800" y="1131888"/>
            <a:ext cx="7523163" cy="1992312"/>
          </a:xfrm>
          <a:prstGeom prst="rect">
            <a:avLst/>
          </a:prstGeom>
          <a:noFill/>
          <a:ln w="9525">
            <a:noFill/>
            <a:miter lim="800000"/>
            <a:headEnd/>
            <a:tailEnd/>
          </a:ln>
        </p:spPr>
      </p:pic>
      <p:pic>
        <p:nvPicPr>
          <p:cNvPr id="79877" name="Picture 5"/>
          <p:cNvPicPr>
            <a:picLocks noChangeAspect="1" noChangeArrowheads="1"/>
          </p:cNvPicPr>
          <p:nvPr/>
        </p:nvPicPr>
        <p:blipFill>
          <a:blip r:embed="rId4"/>
          <a:srcRect/>
          <a:stretch>
            <a:fillRect/>
          </a:stretch>
        </p:blipFill>
        <p:spPr bwMode="auto">
          <a:xfrm>
            <a:off x="304800" y="3276600"/>
            <a:ext cx="5586413" cy="2962275"/>
          </a:xfrm>
          <a:prstGeom prst="rect">
            <a:avLst/>
          </a:prstGeom>
          <a:noFill/>
          <a:ln w="9525">
            <a:noFill/>
            <a:miter lim="800000"/>
            <a:headEnd/>
            <a:tailEnd/>
          </a:ln>
        </p:spPr>
      </p:pic>
      <p:pic>
        <p:nvPicPr>
          <p:cNvPr id="79878" name="Picture 6"/>
          <p:cNvPicPr>
            <a:picLocks noChangeAspect="1" noChangeArrowheads="1"/>
          </p:cNvPicPr>
          <p:nvPr/>
        </p:nvPicPr>
        <p:blipFill>
          <a:blip r:embed="rId5"/>
          <a:srcRect/>
          <a:stretch>
            <a:fillRect/>
          </a:stretch>
        </p:blipFill>
        <p:spPr bwMode="auto">
          <a:xfrm>
            <a:off x="6161088" y="3168650"/>
            <a:ext cx="2343150" cy="26225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9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79878"/>
                                        </p:tgtEl>
                                        <p:attrNameLst>
                                          <p:attrName>style.visibility</p:attrName>
                                        </p:attrNameLst>
                                      </p:cBhvr>
                                      <p:to>
                                        <p:strVal val="visible"/>
                                      </p:to>
                                    </p:set>
                                    <p:animEffect transition="in" filter="barn(inVertical)">
                                      <p:cBhvr>
                                        <p:cTn id="15"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396433A2-0C78-400D-8A76-036B785BF14F}" type="slidenum">
              <a:rPr lang="en-US"/>
              <a:pPr/>
              <a:t>150</a:t>
            </a:fld>
            <a:endParaRPr lang="en-US"/>
          </a:p>
        </p:txBody>
      </p:sp>
      <p:sp>
        <p:nvSpPr>
          <p:cNvPr id="112537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125379"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125380" name="Text Box 4"/>
          <p:cNvSpPr txBox="1">
            <a:spLocks noChangeArrowheads="1"/>
          </p:cNvSpPr>
          <p:nvPr/>
        </p:nvSpPr>
        <p:spPr bwMode="auto">
          <a:xfrm>
            <a:off x="304800" y="381000"/>
            <a:ext cx="620712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12.23  </a:t>
            </a:r>
            <a:r>
              <a:rPr lang="en-US" sz="2000" baseline="0"/>
              <a:t>Simple idea of communication with code</a:t>
            </a:r>
          </a:p>
        </p:txBody>
      </p:sp>
      <p:sp>
        <p:nvSpPr>
          <p:cNvPr id="112538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125383" name="Picture 7"/>
          <p:cNvPicPr>
            <a:picLocks noChangeAspect="1" noChangeArrowheads="1"/>
          </p:cNvPicPr>
          <p:nvPr/>
        </p:nvPicPr>
        <p:blipFill>
          <a:blip r:embed="rId3"/>
          <a:srcRect/>
          <a:stretch>
            <a:fillRect/>
          </a:stretch>
        </p:blipFill>
        <p:spPr bwMode="auto">
          <a:xfrm>
            <a:off x="938213" y="1338263"/>
            <a:ext cx="7258050" cy="43005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BF51D636-9E06-48EA-B986-075702BCAF15}" type="slidenum">
              <a:rPr lang="en-US"/>
              <a:pPr/>
              <a:t>151</a:t>
            </a:fld>
            <a:endParaRPr lang="en-US"/>
          </a:p>
        </p:txBody>
      </p:sp>
      <p:sp>
        <p:nvSpPr>
          <p:cNvPr id="1127426"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127427"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127428" name="Text Box 4"/>
          <p:cNvSpPr txBox="1">
            <a:spLocks noChangeArrowheads="1"/>
          </p:cNvSpPr>
          <p:nvPr/>
        </p:nvSpPr>
        <p:spPr bwMode="auto">
          <a:xfrm>
            <a:off x="304800" y="381000"/>
            <a:ext cx="3589338"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12.24  </a:t>
            </a:r>
            <a:r>
              <a:rPr lang="en-US" sz="2000" baseline="0"/>
              <a:t>Chip sequences</a:t>
            </a:r>
          </a:p>
        </p:txBody>
      </p:sp>
      <p:sp>
        <p:nvSpPr>
          <p:cNvPr id="112742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127431" name="Picture 7"/>
          <p:cNvPicPr>
            <a:picLocks noChangeAspect="1" noChangeArrowheads="1"/>
          </p:cNvPicPr>
          <p:nvPr/>
        </p:nvPicPr>
        <p:blipFill>
          <a:blip r:embed="rId3"/>
          <a:srcRect/>
          <a:stretch>
            <a:fillRect/>
          </a:stretch>
        </p:blipFill>
        <p:spPr bwMode="auto">
          <a:xfrm>
            <a:off x="152400" y="2870200"/>
            <a:ext cx="8775700" cy="86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74354BDF-39BC-41A8-BECF-5318841C4E1E}" type="slidenum">
              <a:rPr lang="en-US"/>
              <a:pPr/>
              <a:t>152</a:t>
            </a:fld>
            <a:endParaRPr lang="en-US"/>
          </a:p>
        </p:txBody>
      </p:sp>
      <p:sp>
        <p:nvSpPr>
          <p:cNvPr id="112947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129475"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129476" name="Text Box 4"/>
          <p:cNvSpPr txBox="1">
            <a:spLocks noChangeArrowheads="1"/>
          </p:cNvSpPr>
          <p:nvPr/>
        </p:nvSpPr>
        <p:spPr bwMode="auto">
          <a:xfrm>
            <a:off x="304800" y="381000"/>
            <a:ext cx="5126038"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12.25  </a:t>
            </a:r>
            <a:r>
              <a:rPr lang="en-US" sz="2000" baseline="0"/>
              <a:t>Data representation in CDMA</a:t>
            </a:r>
          </a:p>
        </p:txBody>
      </p:sp>
      <p:sp>
        <p:nvSpPr>
          <p:cNvPr id="112947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129479" name="Picture 7"/>
          <p:cNvPicPr>
            <a:picLocks noChangeAspect="1" noChangeArrowheads="1"/>
          </p:cNvPicPr>
          <p:nvPr/>
        </p:nvPicPr>
        <p:blipFill>
          <a:blip r:embed="rId3"/>
          <a:srcRect/>
          <a:stretch>
            <a:fillRect/>
          </a:stretch>
        </p:blipFill>
        <p:spPr bwMode="auto">
          <a:xfrm>
            <a:off x="484188" y="3016250"/>
            <a:ext cx="8126412" cy="717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D719D05D-CAB2-4657-A36A-D165DCDFF10D}" type="slidenum">
              <a:rPr lang="en-US"/>
              <a:pPr/>
              <a:t>153</a:t>
            </a:fld>
            <a:endParaRPr lang="en-US"/>
          </a:p>
        </p:txBody>
      </p:sp>
      <p:sp>
        <p:nvSpPr>
          <p:cNvPr id="113152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13152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131524" name="Text Box 4"/>
          <p:cNvSpPr txBox="1">
            <a:spLocks noChangeArrowheads="1"/>
          </p:cNvSpPr>
          <p:nvPr/>
        </p:nvSpPr>
        <p:spPr bwMode="auto">
          <a:xfrm>
            <a:off x="304800" y="381000"/>
            <a:ext cx="480377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12.26  </a:t>
            </a:r>
            <a:r>
              <a:rPr lang="en-US" sz="2000" baseline="0"/>
              <a:t>Sharing channel in CDMA</a:t>
            </a:r>
          </a:p>
        </p:txBody>
      </p:sp>
      <p:sp>
        <p:nvSpPr>
          <p:cNvPr id="113152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131527" name="Picture 7"/>
          <p:cNvPicPr>
            <a:picLocks noChangeAspect="1" noChangeArrowheads="1"/>
          </p:cNvPicPr>
          <p:nvPr/>
        </p:nvPicPr>
        <p:blipFill>
          <a:blip r:embed="rId3"/>
          <a:srcRect/>
          <a:stretch>
            <a:fillRect/>
          </a:stretch>
        </p:blipFill>
        <p:spPr bwMode="auto">
          <a:xfrm>
            <a:off x="185738" y="1524000"/>
            <a:ext cx="8729662"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9B8B8155-1422-471C-8A70-D85540D18D7E}" type="slidenum">
              <a:rPr lang="en-US"/>
              <a:pPr/>
              <a:t>154</a:t>
            </a:fld>
            <a:endParaRPr lang="en-US"/>
          </a:p>
        </p:txBody>
      </p:sp>
      <p:sp>
        <p:nvSpPr>
          <p:cNvPr id="113357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133571"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133572" name="Text Box 4"/>
          <p:cNvSpPr txBox="1">
            <a:spLocks noChangeArrowheads="1"/>
          </p:cNvSpPr>
          <p:nvPr/>
        </p:nvSpPr>
        <p:spPr bwMode="auto">
          <a:xfrm>
            <a:off x="304800" y="381000"/>
            <a:ext cx="696912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12.27  </a:t>
            </a:r>
            <a:r>
              <a:rPr lang="en-US" sz="2000" baseline="0"/>
              <a:t>Digital signal created by four stations in CDMA</a:t>
            </a:r>
          </a:p>
        </p:txBody>
      </p:sp>
      <p:sp>
        <p:nvSpPr>
          <p:cNvPr id="113357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133575" name="Picture 7"/>
          <p:cNvPicPr>
            <a:picLocks noChangeAspect="1" noChangeArrowheads="1"/>
          </p:cNvPicPr>
          <p:nvPr/>
        </p:nvPicPr>
        <p:blipFill>
          <a:blip r:embed="rId3"/>
          <a:srcRect/>
          <a:stretch>
            <a:fillRect/>
          </a:stretch>
        </p:blipFill>
        <p:spPr bwMode="auto">
          <a:xfrm>
            <a:off x="279400" y="1552575"/>
            <a:ext cx="8026400" cy="4238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a:t>12.</a:t>
            </a:r>
            <a:fld id="{E0FCEA6C-C0DB-4FA3-AA66-9B4C53222E8A}" type="slidenum">
              <a:rPr lang="en-US"/>
              <a:pPr/>
              <a:t>155</a:t>
            </a:fld>
            <a:endParaRPr lang="en-US"/>
          </a:p>
        </p:txBody>
      </p:sp>
      <p:sp>
        <p:nvSpPr>
          <p:cNvPr id="113561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IN"/>
          </a:p>
        </p:txBody>
      </p:sp>
      <p:sp>
        <p:nvSpPr>
          <p:cNvPr id="1135619"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IN"/>
          </a:p>
        </p:txBody>
      </p:sp>
      <p:sp>
        <p:nvSpPr>
          <p:cNvPr id="1135620" name="Text Box 4"/>
          <p:cNvSpPr txBox="1">
            <a:spLocks noChangeArrowheads="1"/>
          </p:cNvSpPr>
          <p:nvPr/>
        </p:nvSpPr>
        <p:spPr bwMode="auto">
          <a:xfrm>
            <a:off x="304800" y="381000"/>
            <a:ext cx="733107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12.28  </a:t>
            </a:r>
            <a:r>
              <a:rPr lang="en-US" sz="2000" baseline="0"/>
              <a:t>Decoding of the composite signal for one in CDMA</a:t>
            </a:r>
          </a:p>
        </p:txBody>
      </p:sp>
      <p:sp>
        <p:nvSpPr>
          <p:cNvPr id="113562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pic>
        <p:nvPicPr>
          <p:cNvPr id="1135623" name="Picture 7"/>
          <p:cNvPicPr>
            <a:picLocks noChangeAspect="1" noChangeArrowheads="1"/>
          </p:cNvPicPr>
          <p:nvPr/>
        </p:nvPicPr>
        <p:blipFill>
          <a:blip r:embed="rId3"/>
          <a:srcRect/>
          <a:stretch>
            <a:fillRect/>
          </a:stretch>
        </p:blipFill>
        <p:spPr bwMode="auto">
          <a:xfrm>
            <a:off x="719138" y="1301750"/>
            <a:ext cx="7358062" cy="4337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19400"/>
            <a:ext cx="7772400" cy="1143000"/>
          </a:xfrm>
        </p:spPr>
        <p:txBody>
          <a:bodyPr>
            <a:normAutofit fontScale="90000"/>
          </a:bodyPr>
          <a:lstStyle/>
          <a:p>
            <a:r>
              <a:rPr lang="en-IN" dirty="0" smtClean="0"/>
              <a:t>                   </a:t>
            </a:r>
            <a:r>
              <a:rPr lang="en-IN" sz="6600" b="1" dirty="0" smtClean="0"/>
              <a:t>Thank You</a:t>
            </a:r>
            <a:endParaRPr lang="en-IN" sz="6600" b="1" dirty="0"/>
          </a:p>
        </p:txBody>
      </p:sp>
      <p:sp>
        <p:nvSpPr>
          <p:cNvPr id="7" name="Slide Number Placeholder 6"/>
          <p:cNvSpPr>
            <a:spLocks noGrp="1"/>
          </p:cNvSpPr>
          <p:nvPr>
            <p:ph type="sldNum" sz="quarter" idx="12"/>
          </p:nvPr>
        </p:nvSpPr>
        <p:spPr/>
        <p:txBody>
          <a:bodyPr/>
          <a:lstStyle/>
          <a:p>
            <a:fld id="{97450CD0-A01C-411F-BE2D-097B8E03410C}" type="slidenum">
              <a:rPr lang="en-IN" smtClean="0"/>
              <a:pPr/>
              <a:t>156</a:t>
            </a:fld>
            <a:endParaRPr lang="en-IN"/>
          </a:p>
        </p:txBody>
      </p:sp>
      <p:sp>
        <p:nvSpPr>
          <p:cNvPr id="8" name="Footer Placeholder 7"/>
          <p:cNvSpPr>
            <a:spLocks noGrp="1"/>
          </p:cNvSpPr>
          <p:nvPr>
            <p:ph type="ftr" sz="quarter" idx="11"/>
          </p:nvPr>
        </p:nvSpPr>
        <p:spPr/>
        <p:txBody>
          <a:bodyPr/>
          <a:lstStyle/>
          <a:p>
            <a:r>
              <a:rPr lang="en-IN" smtClean="0"/>
              <a:t>www.ashutoshksingh.in</a:t>
            </a:r>
            <a:endParaRPr lang="en-IN"/>
          </a:p>
        </p:txBody>
      </p:sp>
      <p:sp>
        <p:nvSpPr>
          <p:cNvPr id="9" name="Date Placeholder 8"/>
          <p:cNvSpPr>
            <a:spLocks noGrp="1"/>
          </p:cNvSpPr>
          <p:nvPr>
            <p:ph type="dt" sz="half" idx="10"/>
          </p:nvPr>
        </p:nvSpPr>
        <p:spPr/>
        <p:txBody>
          <a:bodyPr/>
          <a:lstStyle/>
          <a:p>
            <a:fld id="{1B52C2B2-9EF0-4509-8CC2-D732D404BAD8}" type="datetime4">
              <a:rPr lang="en-US" smtClean="0"/>
              <a:pPr/>
              <a:t>May 13, 2021</a:t>
            </a:fld>
            <a:endParaRPr lang="en-I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p:cNvSpPr>
            <a:spLocks noGrp="1"/>
          </p:cNvSpPr>
          <p:nvPr>
            <p:ph type="sldNum" sz="quarter" idx="12"/>
          </p:nvPr>
        </p:nvSpPr>
        <p:spPr>
          <a:noFill/>
        </p:spPr>
        <p:txBody>
          <a:bodyPr/>
          <a:lstStyle/>
          <a:p>
            <a:r>
              <a:rPr lang="en-US" smtClean="0"/>
              <a:t>13.</a:t>
            </a:r>
            <a:fld id="{33E4FBA8-DED2-4B84-B44B-7758C7BF56CB}" type="slidenum">
              <a:rPr lang="en-US" smtClean="0"/>
              <a:pPr/>
              <a:t>16</a:t>
            </a:fld>
            <a:endParaRPr lang="en-US" smtClean="0"/>
          </a:p>
        </p:txBody>
      </p:sp>
      <p:sp>
        <p:nvSpPr>
          <p:cNvPr id="1945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13.6:  </a:t>
            </a:r>
            <a:r>
              <a:rPr lang="en-US" sz="2000">
                <a:latin typeface="Times-BoldItalic"/>
              </a:rPr>
              <a:t>Encoding in a Standard Ethernet</a:t>
            </a:r>
          </a:p>
        </p:txBody>
      </p:sp>
      <p:pic>
        <p:nvPicPr>
          <p:cNvPr id="19460" name="Picture 2"/>
          <p:cNvPicPr>
            <a:picLocks noChangeAspect="1" noChangeArrowheads="1"/>
          </p:cNvPicPr>
          <p:nvPr/>
        </p:nvPicPr>
        <p:blipFill>
          <a:blip r:embed="rId3"/>
          <a:srcRect/>
          <a:stretch>
            <a:fillRect/>
          </a:stretch>
        </p:blipFill>
        <p:spPr bwMode="auto">
          <a:xfrm>
            <a:off x="914400" y="2133600"/>
            <a:ext cx="6956425" cy="2413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1"/>
          <p:cNvSpPr>
            <a:spLocks noGrp="1"/>
          </p:cNvSpPr>
          <p:nvPr>
            <p:ph type="sldNum" sz="quarter" idx="12"/>
          </p:nvPr>
        </p:nvSpPr>
        <p:spPr>
          <a:noFill/>
        </p:spPr>
        <p:txBody>
          <a:bodyPr/>
          <a:lstStyle/>
          <a:p>
            <a:r>
              <a:rPr lang="en-US" smtClean="0"/>
              <a:t>13.</a:t>
            </a:r>
            <a:fld id="{34C24C8C-CE10-4402-8868-CF65235CE87A}" type="slidenum">
              <a:rPr lang="en-US" smtClean="0"/>
              <a:pPr/>
              <a:t>17</a:t>
            </a:fld>
            <a:endParaRPr lang="en-US" smtClean="0"/>
          </a:p>
        </p:txBody>
      </p:sp>
      <p:sp>
        <p:nvSpPr>
          <p:cNvPr id="2048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13.7:  </a:t>
            </a:r>
            <a:r>
              <a:rPr lang="en-US" sz="2000">
                <a:latin typeface="Times-BoldItalic"/>
              </a:rPr>
              <a:t>10Base5  implementation</a:t>
            </a:r>
          </a:p>
        </p:txBody>
      </p:sp>
      <p:pic>
        <p:nvPicPr>
          <p:cNvPr id="3074" name="Picture 2"/>
          <p:cNvPicPr>
            <a:picLocks noChangeAspect="1" noChangeArrowheads="1"/>
          </p:cNvPicPr>
          <p:nvPr/>
        </p:nvPicPr>
        <p:blipFill>
          <a:blip r:embed="rId3"/>
          <a:srcRect/>
          <a:stretch>
            <a:fillRect/>
          </a:stretch>
        </p:blipFill>
        <p:spPr bwMode="auto">
          <a:xfrm>
            <a:off x="419100" y="3124200"/>
            <a:ext cx="8039100" cy="2116138"/>
          </a:xfrm>
          <a:prstGeom prst="rect">
            <a:avLst/>
          </a:prstGeom>
          <a:noFill/>
          <a:ln w="9525">
            <a:no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2779713" y="1295400"/>
            <a:ext cx="2898775" cy="16525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animEffect transition="in" filter="wipe(down)">
                                      <p:cBhvr>
                                        <p:cTn id="11" dur="580">
                                          <p:stCondLst>
                                            <p:cond delay="0"/>
                                          </p:stCondLst>
                                        </p:cTn>
                                        <p:tgtEl>
                                          <p:spTgt spid="3075"/>
                                        </p:tgtEl>
                                      </p:cBhvr>
                                    </p:animEffect>
                                    <p:anim calcmode="lin" valueType="num">
                                      <p:cBhvr>
                                        <p:cTn id="12" dur="1822" tmFilter="0,0; 0.14,0.36; 0.43,0.73; 0.71,0.91; 1.0,1.0">
                                          <p:stCondLst>
                                            <p:cond delay="0"/>
                                          </p:stCondLst>
                                        </p:cTn>
                                        <p:tgtEl>
                                          <p:spTgt spid="307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07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07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07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075"/>
                                        </p:tgtEl>
                                        <p:attrNameLst>
                                          <p:attrName>ppt_y</p:attrName>
                                        </p:attrNameLst>
                                      </p:cBhvr>
                                      <p:tavLst>
                                        <p:tav tm="0" fmla="#ppt_y-sin(pi*$)/81">
                                          <p:val>
                                            <p:fltVal val="0"/>
                                          </p:val>
                                        </p:tav>
                                        <p:tav tm="100000">
                                          <p:val>
                                            <p:fltVal val="1"/>
                                          </p:val>
                                        </p:tav>
                                      </p:tavLst>
                                    </p:anim>
                                    <p:animScale>
                                      <p:cBhvr>
                                        <p:cTn id="17" dur="26">
                                          <p:stCondLst>
                                            <p:cond delay="650"/>
                                          </p:stCondLst>
                                        </p:cTn>
                                        <p:tgtEl>
                                          <p:spTgt spid="3075"/>
                                        </p:tgtEl>
                                      </p:cBhvr>
                                      <p:to x="100000" y="60000"/>
                                    </p:animScale>
                                    <p:animScale>
                                      <p:cBhvr>
                                        <p:cTn id="18" dur="166" decel="50000">
                                          <p:stCondLst>
                                            <p:cond delay="676"/>
                                          </p:stCondLst>
                                        </p:cTn>
                                        <p:tgtEl>
                                          <p:spTgt spid="3075"/>
                                        </p:tgtEl>
                                      </p:cBhvr>
                                      <p:to x="100000" y="100000"/>
                                    </p:animScale>
                                    <p:animScale>
                                      <p:cBhvr>
                                        <p:cTn id="19" dur="26">
                                          <p:stCondLst>
                                            <p:cond delay="1312"/>
                                          </p:stCondLst>
                                        </p:cTn>
                                        <p:tgtEl>
                                          <p:spTgt spid="3075"/>
                                        </p:tgtEl>
                                      </p:cBhvr>
                                      <p:to x="100000" y="80000"/>
                                    </p:animScale>
                                    <p:animScale>
                                      <p:cBhvr>
                                        <p:cTn id="20" dur="166" decel="50000">
                                          <p:stCondLst>
                                            <p:cond delay="1338"/>
                                          </p:stCondLst>
                                        </p:cTn>
                                        <p:tgtEl>
                                          <p:spTgt spid="3075"/>
                                        </p:tgtEl>
                                      </p:cBhvr>
                                      <p:to x="100000" y="100000"/>
                                    </p:animScale>
                                    <p:animScale>
                                      <p:cBhvr>
                                        <p:cTn id="21" dur="26">
                                          <p:stCondLst>
                                            <p:cond delay="1642"/>
                                          </p:stCondLst>
                                        </p:cTn>
                                        <p:tgtEl>
                                          <p:spTgt spid="3075"/>
                                        </p:tgtEl>
                                      </p:cBhvr>
                                      <p:to x="100000" y="90000"/>
                                    </p:animScale>
                                    <p:animScale>
                                      <p:cBhvr>
                                        <p:cTn id="22" dur="166" decel="50000">
                                          <p:stCondLst>
                                            <p:cond delay="1668"/>
                                          </p:stCondLst>
                                        </p:cTn>
                                        <p:tgtEl>
                                          <p:spTgt spid="3075"/>
                                        </p:tgtEl>
                                      </p:cBhvr>
                                      <p:to x="100000" y="100000"/>
                                    </p:animScale>
                                    <p:animScale>
                                      <p:cBhvr>
                                        <p:cTn id="23" dur="26">
                                          <p:stCondLst>
                                            <p:cond delay="1808"/>
                                          </p:stCondLst>
                                        </p:cTn>
                                        <p:tgtEl>
                                          <p:spTgt spid="3075"/>
                                        </p:tgtEl>
                                      </p:cBhvr>
                                      <p:to x="100000" y="95000"/>
                                    </p:animScale>
                                    <p:animScale>
                                      <p:cBhvr>
                                        <p:cTn id="24" dur="166" decel="50000">
                                          <p:stCondLst>
                                            <p:cond delay="1834"/>
                                          </p:stCondLst>
                                        </p:cTn>
                                        <p:tgtEl>
                                          <p:spTgt spid="307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1"/>
          <p:cNvSpPr>
            <a:spLocks noGrp="1"/>
          </p:cNvSpPr>
          <p:nvPr>
            <p:ph type="sldNum" sz="quarter" idx="12"/>
          </p:nvPr>
        </p:nvSpPr>
        <p:spPr>
          <a:noFill/>
        </p:spPr>
        <p:txBody>
          <a:bodyPr/>
          <a:lstStyle/>
          <a:p>
            <a:r>
              <a:rPr lang="en-US" smtClean="0"/>
              <a:t>13.</a:t>
            </a:r>
            <a:fld id="{76B103AB-8745-46E0-9484-4B9917A02543}" type="slidenum">
              <a:rPr lang="en-US" smtClean="0"/>
              <a:pPr/>
              <a:t>18</a:t>
            </a:fld>
            <a:endParaRPr lang="en-US" smtClean="0"/>
          </a:p>
        </p:txBody>
      </p:sp>
      <p:sp>
        <p:nvSpPr>
          <p:cNvPr id="2150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13.8:  </a:t>
            </a:r>
            <a:r>
              <a:rPr lang="en-US" sz="2000">
                <a:latin typeface="Times-BoldItalic"/>
              </a:rPr>
              <a:t>10Base2  implementation</a:t>
            </a:r>
          </a:p>
        </p:txBody>
      </p:sp>
      <p:pic>
        <p:nvPicPr>
          <p:cNvPr id="4098" name="Picture 2"/>
          <p:cNvPicPr>
            <a:picLocks noChangeAspect="1" noChangeArrowheads="1"/>
          </p:cNvPicPr>
          <p:nvPr/>
        </p:nvPicPr>
        <p:blipFill>
          <a:blip r:embed="rId3"/>
          <a:srcRect/>
          <a:stretch>
            <a:fillRect/>
          </a:stretch>
        </p:blipFill>
        <p:spPr bwMode="auto">
          <a:xfrm>
            <a:off x="2133600" y="2743200"/>
            <a:ext cx="6010275" cy="3616325"/>
          </a:xfrm>
          <a:prstGeom prst="rect">
            <a:avLst/>
          </a:prstGeom>
          <a:noFill/>
          <a:ln w="9525">
            <a:noFill/>
            <a:miter lim="800000"/>
            <a:headEnd/>
            <a:tailEnd/>
          </a:ln>
        </p:spPr>
      </p:pic>
      <p:pic>
        <p:nvPicPr>
          <p:cNvPr id="4099" name="Picture 3"/>
          <p:cNvPicPr>
            <a:picLocks noChangeAspect="1" noChangeArrowheads="1"/>
          </p:cNvPicPr>
          <p:nvPr/>
        </p:nvPicPr>
        <p:blipFill>
          <a:blip r:embed="rId4"/>
          <a:srcRect/>
          <a:stretch>
            <a:fillRect/>
          </a:stretch>
        </p:blipFill>
        <p:spPr bwMode="auto">
          <a:xfrm>
            <a:off x="614363" y="1517650"/>
            <a:ext cx="2959100" cy="16827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animEffect transition="in" filter="wipe(down)">
                                      <p:cBhvr>
                                        <p:cTn id="11" dur="580">
                                          <p:stCondLst>
                                            <p:cond delay="0"/>
                                          </p:stCondLst>
                                        </p:cTn>
                                        <p:tgtEl>
                                          <p:spTgt spid="4099"/>
                                        </p:tgtEl>
                                      </p:cBhvr>
                                    </p:animEffect>
                                    <p:anim calcmode="lin" valueType="num">
                                      <p:cBhvr>
                                        <p:cTn id="12" dur="1822" tmFilter="0,0; 0.14,0.36; 0.43,0.73; 0.71,0.91; 1.0,1.0">
                                          <p:stCondLst>
                                            <p:cond delay="0"/>
                                          </p:stCondLst>
                                        </p:cTn>
                                        <p:tgtEl>
                                          <p:spTgt spid="409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09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09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09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099"/>
                                        </p:tgtEl>
                                        <p:attrNameLst>
                                          <p:attrName>ppt_y</p:attrName>
                                        </p:attrNameLst>
                                      </p:cBhvr>
                                      <p:tavLst>
                                        <p:tav tm="0" fmla="#ppt_y-sin(pi*$)/81">
                                          <p:val>
                                            <p:fltVal val="0"/>
                                          </p:val>
                                        </p:tav>
                                        <p:tav tm="100000">
                                          <p:val>
                                            <p:fltVal val="1"/>
                                          </p:val>
                                        </p:tav>
                                      </p:tavLst>
                                    </p:anim>
                                    <p:animScale>
                                      <p:cBhvr>
                                        <p:cTn id="17" dur="26">
                                          <p:stCondLst>
                                            <p:cond delay="650"/>
                                          </p:stCondLst>
                                        </p:cTn>
                                        <p:tgtEl>
                                          <p:spTgt spid="4099"/>
                                        </p:tgtEl>
                                      </p:cBhvr>
                                      <p:to x="100000" y="60000"/>
                                    </p:animScale>
                                    <p:animScale>
                                      <p:cBhvr>
                                        <p:cTn id="18" dur="166" decel="50000">
                                          <p:stCondLst>
                                            <p:cond delay="676"/>
                                          </p:stCondLst>
                                        </p:cTn>
                                        <p:tgtEl>
                                          <p:spTgt spid="4099"/>
                                        </p:tgtEl>
                                      </p:cBhvr>
                                      <p:to x="100000" y="100000"/>
                                    </p:animScale>
                                    <p:animScale>
                                      <p:cBhvr>
                                        <p:cTn id="19" dur="26">
                                          <p:stCondLst>
                                            <p:cond delay="1312"/>
                                          </p:stCondLst>
                                        </p:cTn>
                                        <p:tgtEl>
                                          <p:spTgt spid="4099"/>
                                        </p:tgtEl>
                                      </p:cBhvr>
                                      <p:to x="100000" y="80000"/>
                                    </p:animScale>
                                    <p:animScale>
                                      <p:cBhvr>
                                        <p:cTn id="20" dur="166" decel="50000">
                                          <p:stCondLst>
                                            <p:cond delay="1338"/>
                                          </p:stCondLst>
                                        </p:cTn>
                                        <p:tgtEl>
                                          <p:spTgt spid="4099"/>
                                        </p:tgtEl>
                                      </p:cBhvr>
                                      <p:to x="100000" y="100000"/>
                                    </p:animScale>
                                    <p:animScale>
                                      <p:cBhvr>
                                        <p:cTn id="21" dur="26">
                                          <p:stCondLst>
                                            <p:cond delay="1642"/>
                                          </p:stCondLst>
                                        </p:cTn>
                                        <p:tgtEl>
                                          <p:spTgt spid="4099"/>
                                        </p:tgtEl>
                                      </p:cBhvr>
                                      <p:to x="100000" y="90000"/>
                                    </p:animScale>
                                    <p:animScale>
                                      <p:cBhvr>
                                        <p:cTn id="22" dur="166" decel="50000">
                                          <p:stCondLst>
                                            <p:cond delay="1668"/>
                                          </p:stCondLst>
                                        </p:cTn>
                                        <p:tgtEl>
                                          <p:spTgt spid="4099"/>
                                        </p:tgtEl>
                                      </p:cBhvr>
                                      <p:to x="100000" y="100000"/>
                                    </p:animScale>
                                    <p:animScale>
                                      <p:cBhvr>
                                        <p:cTn id="23" dur="26">
                                          <p:stCondLst>
                                            <p:cond delay="1808"/>
                                          </p:stCondLst>
                                        </p:cTn>
                                        <p:tgtEl>
                                          <p:spTgt spid="4099"/>
                                        </p:tgtEl>
                                      </p:cBhvr>
                                      <p:to x="100000" y="95000"/>
                                    </p:animScale>
                                    <p:animScale>
                                      <p:cBhvr>
                                        <p:cTn id="24" dur="166" decel="50000">
                                          <p:stCondLst>
                                            <p:cond delay="1834"/>
                                          </p:stCondLst>
                                        </p:cTn>
                                        <p:tgtEl>
                                          <p:spTgt spid="409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p:cNvSpPr>
            <a:spLocks noGrp="1"/>
          </p:cNvSpPr>
          <p:nvPr>
            <p:ph type="sldNum" sz="quarter" idx="12"/>
          </p:nvPr>
        </p:nvSpPr>
        <p:spPr>
          <a:noFill/>
        </p:spPr>
        <p:txBody>
          <a:bodyPr/>
          <a:lstStyle/>
          <a:p>
            <a:r>
              <a:rPr lang="en-US" smtClean="0"/>
              <a:t>13.</a:t>
            </a:r>
            <a:fld id="{3B0F66BD-2745-45DF-862C-8448F7541D9F}" type="slidenum">
              <a:rPr lang="en-US" smtClean="0"/>
              <a:pPr/>
              <a:t>19</a:t>
            </a:fld>
            <a:endParaRPr lang="en-US" smtClean="0"/>
          </a:p>
        </p:txBody>
      </p:sp>
      <p:sp>
        <p:nvSpPr>
          <p:cNvPr id="2253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13.9:  </a:t>
            </a:r>
            <a:r>
              <a:rPr lang="en-US" sz="2000">
                <a:latin typeface="Times-BoldItalic"/>
              </a:rPr>
              <a:t>10Base-T  implementation</a:t>
            </a:r>
          </a:p>
        </p:txBody>
      </p:sp>
      <p:pic>
        <p:nvPicPr>
          <p:cNvPr id="5122" name="Picture 2"/>
          <p:cNvPicPr>
            <a:picLocks noChangeAspect="1" noChangeArrowheads="1"/>
          </p:cNvPicPr>
          <p:nvPr/>
        </p:nvPicPr>
        <p:blipFill>
          <a:blip r:embed="rId3"/>
          <a:srcRect/>
          <a:stretch>
            <a:fillRect/>
          </a:stretch>
        </p:blipFill>
        <p:spPr bwMode="auto">
          <a:xfrm>
            <a:off x="3886200" y="2870200"/>
            <a:ext cx="5049838" cy="3060700"/>
          </a:xfrm>
          <a:prstGeom prst="rect">
            <a:avLst/>
          </a:prstGeom>
          <a:noFill/>
          <a:ln w="9525">
            <a:noFill/>
            <a:miter lim="800000"/>
            <a:headEnd/>
            <a:tailEnd/>
          </a:ln>
        </p:spPr>
      </p:pic>
      <p:pic>
        <p:nvPicPr>
          <p:cNvPr id="5123" name="Picture 3"/>
          <p:cNvPicPr>
            <a:picLocks noChangeAspect="1" noChangeArrowheads="1"/>
          </p:cNvPicPr>
          <p:nvPr/>
        </p:nvPicPr>
        <p:blipFill>
          <a:blip r:embed="rId4"/>
          <a:srcRect/>
          <a:stretch>
            <a:fillRect/>
          </a:stretch>
        </p:blipFill>
        <p:spPr bwMode="auto">
          <a:xfrm>
            <a:off x="636588" y="1517650"/>
            <a:ext cx="3592512" cy="16827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animEffect transition="in" filter="wipe(down)">
                                      <p:cBhvr>
                                        <p:cTn id="11" dur="580">
                                          <p:stCondLst>
                                            <p:cond delay="0"/>
                                          </p:stCondLst>
                                        </p:cTn>
                                        <p:tgtEl>
                                          <p:spTgt spid="5123"/>
                                        </p:tgtEl>
                                      </p:cBhvr>
                                    </p:animEffect>
                                    <p:anim calcmode="lin" valueType="num">
                                      <p:cBhvr>
                                        <p:cTn id="12" dur="1822" tmFilter="0,0; 0.14,0.36; 0.43,0.73; 0.71,0.91; 1.0,1.0">
                                          <p:stCondLst>
                                            <p:cond delay="0"/>
                                          </p:stCondLst>
                                        </p:cTn>
                                        <p:tgtEl>
                                          <p:spTgt spid="5123"/>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123"/>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123"/>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123"/>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123"/>
                                        </p:tgtEl>
                                        <p:attrNameLst>
                                          <p:attrName>ppt_y</p:attrName>
                                        </p:attrNameLst>
                                      </p:cBhvr>
                                      <p:tavLst>
                                        <p:tav tm="0" fmla="#ppt_y-sin(pi*$)/81">
                                          <p:val>
                                            <p:fltVal val="0"/>
                                          </p:val>
                                        </p:tav>
                                        <p:tav tm="100000">
                                          <p:val>
                                            <p:fltVal val="1"/>
                                          </p:val>
                                        </p:tav>
                                      </p:tavLst>
                                    </p:anim>
                                    <p:animScale>
                                      <p:cBhvr>
                                        <p:cTn id="17" dur="26">
                                          <p:stCondLst>
                                            <p:cond delay="650"/>
                                          </p:stCondLst>
                                        </p:cTn>
                                        <p:tgtEl>
                                          <p:spTgt spid="5123"/>
                                        </p:tgtEl>
                                      </p:cBhvr>
                                      <p:to x="100000" y="60000"/>
                                    </p:animScale>
                                    <p:animScale>
                                      <p:cBhvr>
                                        <p:cTn id="18" dur="166" decel="50000">
                                          <p:stCondLst>
                                            <p:cond delay="676"/>
                                          </p:stCondLst>
                                        </p:cTn>
                                        <p:tgtEl>
                                          <p:spTgt spid="5123"/>
                                        </p:tgtEl>
                                      </p:cBhvr>
                                      <p:to x="100000" y="100000"/>
                                    </p:animScale>
                                    <p:animScale>
                                      <p:cBhvr>
                                        <p:cTn id="19" dur="26">
                                          <p:stCondLst>
                                            <p:cond delay="1312"/>
                                          </p:stCondLst>
                                        </p:cTn>
                                        <p:tgtEl>
                                          <p:spTgt spid="5123"/>
                                        </p:tgtEl>
                                      </p:cBhvr>
                                      <p:to x="100000" y="80000"/>
                                    </p:animScale>
                                    <p:animScale>
                                      <p:cBhvr>
                                        <p:cTn id="20" dur="166" decel="50000">
                                          <p:stCondLst>
                                            <p:cond delay="1338"/>
                                          </p:stCondLst>
                                        </p:cTn>
                                        <p:tgtEl>
                                          <p:spTgt spid="5123"/>
                                        </p:tgtEl>
                                      </p:cBhvr>
                                      <p:to x="100000" y="100000"/>
                                    </p:animScale>
                                    <p:animScale>
                                      <p:cBhvr>
                                        <p:cTn id="21" dur="26">
                                          <p:stCondLst>
                                            <p:cond delay="1642"/>
                                          </p:stCondLst>
                                        </p:cTn>
                                        <p:tgtEl>
                                          <p:spTgt spid="5123"/>
                                        </p:tgtEl>
                                      </p:cBhvr>
                                      <p:to x="100000" y="90000"/>
                                    </p:animScale>
                                    <p:animScale>
                                      <p:cBhvr>
                                        <p:cTn id="22" dur="166" decel="50000">
                                          <p:stCondLst>
                                            <p:cond delay="1668"/>
                                          </p:stCondLst>
                                        </p:cTn>
                                        <p:tgtEl>
                                          <p:spTgt spid="5123"/>
                                        </p:tgtEl>
                                      </p:cBhvr>
                                      <p:to x="100000" y="100000"/>
                                    </p:animScale>
                                    <p:animScale>
                                      <p:cBhvr>
                                        <p:cTn id="23" dur="26">
                                          <p:stCondLst>
                                            <p:cond delay="1808"/>
                                          </p:stCondLst>
                                        </p:cTn>
                                        <p:tgtEl>
                                          <p:spTgt spid="5123"/>
                                        </p:tgtEl>
                                      </p:cBhvr>
                                      <p:to x="100000" y="95000"/>
                                    </p:animScale>
                                    <p:animScale>
                                      <p:cBhvr>
                                        <p:cTn id="24" dur="166" decel="50000">
                                          <p:stCondLst>
                                            <p:cond delay="1834"/>
                                          </p:stCondLst>
                                        </p:cTn>
                                        <p:tgtEl>
                                          <p:spTgt spid="51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mtClean="0"/>
              <a:t>Data Link Layer</a:t>
            </a:r>
          </a:p>
        </p:txBody>
      </p:sp>
      <p:sp>
        <p:nvSpPr>
          <p:cNvPr id="5122" name="Slide Number Placeholder 4"/>
          <p:cNvSpPr>
            <a:spLocks noGrp="1"/>
          </p:cNvSpPr>
          <p:nvPr>
            <p:ph type="sldNum" sz="quarter" idx="12"/>
          </p:nvPr>
        </p:nvSpPr>
        <p:spPr>
          <a:xfrm>
            <a:off x="7010400" y="6381750"/>
            <a:ext cx="2133600" cy="476250"/>
          </a:xfrm>
          <a:noFill/>
        </p:spPr>
        <p:txBody>
          <a:bodyPr/>
          <a:lstStyle/>
          <a:p>
            <a:fld id="{6407DBEB-2CEC-4070-848E-7DB0268A1951}" type="slidenum">
              <a:rPr lang="en-US" smtClean="0"/>
              <a:pPr/>
              <a:t>2</a:t>
            </a:fld>
            <a:endParaRPr lang="en-US" smtClean="0"/>
          </a:p>
        </p:txBody>
      </p:sp>
      <p:pic>
        <p:nvPicPr>
          <p:cNvPr id="5124" name="Picture 4"/>
          <p:cNvPicPr>
            <a:picLocks noChangeAspect="1" noChangeArrowheads="1"/>
          </p:cNvPicPr>
          <p:nvPr/>
        </p:nvPicPr>
        <p:blipFill>
          <a:blip r:embed="rId2"/>
          <a:srcRect/>
          <a:stretch>
            <a:fillRect/>
          </a:stretch>
        </p:blipFill>
        <p:spPr bwMode="auto">
          <a:xfrm>
            <a:off x="533400" y="1752600"/>
            <a:ext cx="7843838" cy="3786188"/>
          </a:xfrm>
          <a:prstGeom prst="rect">
            <a:avLst/>
          </a:prstGeom>
          <a:noFill/>
          <a:ln w="9525">
            <a:noFill/>
            <a:miter lim="800000"/>
            <a:headEnd/>
            <a:tailEnd/>
          </a:ln>
        </p:spPr>
      </p:pic>
      <p:sp>
        <p:nvSpPr>
          <p:cNvPr id="403461" name="Oval 5"/>
          <p:cNvSpPr>
            <a:spLocks noChangeArrowheads="1"/>
          </p:cNvSpPr>
          <p:nvPr/>
        </p:nvSpPr>
        <p:spPr bwMode="auto">
          <a:xfrm>
            <a:off x="5181600" y="3581400"/>
            <a:ext cx="2286000" cy="990600"/>
          </a:xfrm>
          <a:prstGeom prst="ellipse">
            <a:avLst/>
          </a:prstGeom>
          <a:noFill/>
          <a:ln w="76200">
            <a:solidFill>
              <a:srgbClr val="FF7C80"/>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3461"/>
                                        </p:tgtEl>
                                        <p:attrNameLst>
                                          <p:attrName>style.visibility</p:attrName>
                                        </p:attrNameLst>
                                      </p:cBhvr>
                                      <p:to>
                                        <p:strVal val="visible"/>
                                      </p:to>
                                    </p:set>
                                    <p:animEffect transition="in" filter="dissolve">
                                      <p:cBhvr>
                                        <p:cTn id="7" dur="500"/>
                                        <p:tgtEl>
                                          <p:spTgt spid="403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2"/>
          </p:nvPr>
        </p:nvSpPr>
        <p:spPr>
          <a:noFill/>
        </p:spPr>
        <p:txBody>
          <a:bodyPr/>
          <a:lstStyle/>
          <a:p>
            <a:r>
              <a:rPr lang="en-US" smtClean="0"/>
              <a:t>13.</a:t>
            </a:r>
            <a:fld id="{FE91F7FB-2C21-4671-B940-A3B2EA7C0F95}" type="slidenum">
              <a:rPr lang="en-US" smtClean="0"/>
              <a:pPr/>
              <a:t>20</a:t>
            </a:fld>
            <a:endParaRPr lang="en-US" smtClean="0"/>
          </a:p>
        </p:txBody>
      </p:sp>
      <p:sp>
        <p:nvSpPr>
          <p:cNvPr id="2355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13.10:  </a:t>
            </a:r>
            <a:r>
              <a:rPr lang="en-US" sz="2000">
                <a:latin typeface="Times-BoldItalic"/>
              </a:rPr>
              <a:t>10Base-F  implementation</a:t>
            </a:r>
          </a:p>
        </p:txBody>
      </p:sp>
      <p:pic>
        <p:nvPicPr>
          <p:cNvPr id="6146" name="Picture 2"/>
          <p:cNvPicPr>
            <a:picLocks noChangeAspect="1" noChangeArrowheads="1"/>
          </p:cNvPicPr>
          <p:nvPr/>
        </p:nvPicPr>
        <p:blipFill>
          <a:blip r:embed="rId3"/>
          <a:srcRect/>
          <a:stretch>
            <a:fillRect/>
          </a:stretch>
        </p:blipFill>
        <p:spPr bwMode="auto">
          <a:xfrm>
            <a:off x="3179763" y="3027363"/>
            <a:ext cx="5430837" cy="2763837"/>
          </a:xfrm>
          <a:prstGeom prst="rect">
            <a:avLst/>
          </a:prstGeom>
          <a:noFill/>
          <a:ln w="9525">
            <a:noFill/>
            <a:miter lim="800000"/>
            <a:headEnd/>
            <a:tailEnd/>
          </a:ln>
        </p:spPr>
      </p:pic>
      <p:pic>
        <p:nvPicPr>
          <p:cNvPr id="6147" name="Picture 3"/>
          <p:cNvPicPr>
            <a:picLocks noChangeAspect="1" noChangeArrowheads="1"/>
          </p:cNvPicPr>
          <p:nvPr/>
        </p:nvPicPr>
        <p:blipFill>
          <a:blip r:embed="rId4"/>
          <a:srcRect/>
          <a:stretch>
            <a:fillRect/>
          </a:stretch>
        </p:blipFill>
        <p:spPr bwMode="auto">
          <a:xfrm>
            <a:off x="533400" y="1169988"/>
            <a:ext cx="2814638" cy="168116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6147"/>
                                        </p:tgtEl>
                                        <p:attrNameLst>
                                          <p:attrName>style.visibility</p:attrName>
                                        </p:attrNameLst>
                                      </p:cBhvr>
                                      <p:to>
                                        <p:strVal val="visible"/>
                                      </p:to>
                                    </p:set>
                                    <p:animEffect transition="in" filter="wipe(down)">
                                      <p:cBhvr>
                                        <p:cTn id="11" dur="580">
                                          <p:stCondLst>
                                            <p:cond delay="0"/>
                                          </p:stCondLst>
                                        </p:cTn>
                                        <p:tgtEl>
                                          <p:spTgt spid="6147"/>
                                        </p:tgtEl>
                                      </p:cBhvr>
                                    </p:animEffect>
                                    <p:anim calcmode="lin" valueType="num">
                                      <p:cBhvr>
                                        <p:cTn id="12" dur="1822" tmFilter="0,0; 0.14,0.36; 0.43,0.73; 0.71,0.91; 1.0,1.0">
                                          <p:stCondLst>
                                            <p:cond delay="0"/>
                                          </p:stCondLst>
                                        </p:cTn>
                                        <p:tgtEl>
                                          <p:spTgt spid="6147"/>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6147"/>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6147"/>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6147"/>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6147"/>
                                        </p:tgtEl>
                                        <p:attrNameLst>
                                          <p:attrName>ppt_y</p:attrName>
                                        </p:attrNameLst>
                                      </p:cBhvr>
                                      <p:tavLst>
                                        <p:tav tm="0" fmla="#ppt_y-sin(pi*$)/81">
                                          <p:val>
                                            <p:fltVal val="0"/>
                                          </p:val>
                                        </p:tav>
                                        <p:tav tm="100000">
                                          <p:val>
                                            <p:fltVal val="1"/>
                                          </p:val>
                                        </p:tav>
                                      </p:tavLst>
                                    </p:anim>
                                    <p:animScale>
                                      <p:cBhvr>
                                        <p:cTn id="17" dur="26">
                                          <p:stCondLst>
                                            <p:cond delay="650"/>
                                          </p:stCondLst>
                                        </p:cTn>
                                        <p:tgtEl>
                                          <p:spTgt spid="6147"/>
                                        </p:tgtEl>
                                      </p:cBhvr>
                                      <p:to x="100000" y="60000"/>
                                    </p:animScale>
                                    <p:animScale>
                                      <p:cBhvr>
                                        <p:cTn id="18" dur="166" decel="50000">
                                          <p:stCondLst>
                                            <p:cond delay="676"/>
                                          </p:stCondLst>
                                        </p:cTn>
                                        <p:tgtEl>
                                          <p:spTgt spid="6147"/>
                                        </p:tgtEl>
                                      </p:cBhvr>
                                      <p:to x="100000" y="100000"/>
                                    </p:animScale>
                                    <p:animScale>
                                      <p:cBhvr>
                                        <p:cTn id="19" dur="26">
                                          <p:stCondLst>
                                            <p:cond delay="1312"/>
                                          </p:stCondLst>
                                        </p:cTn>
                                        <p:tgtEl>
                                          <p:spTgt spid="6147"/>
                                        </p:tgtEl>
                                      </p:cBhvr>
                                      <p:to x="100000" y="80000"/>
                                    </p:animScale>
                                    <p:animScale>
                                      <p:cBhvr>
                                        <p:cTn id="20" dur="166" decel="50000">
                                          <p:stCondLst>
                                            <p:cond delay="1338"/>
                                          </p:stCondLst>
                                        </p:cTn>
                                        <p:tgtEl>
                                          <p:spTgt spid="6147"/>
                                        </p:tgtEl>
                                      </p:cBhvr>
                                      <p:to x="100000" y="100000"/>
                                    </p:animScale>
                                    <p:animScale>
                                      <p:cBhvr>
                                        <p:cTn id="21" dur="26">
                                          <p:stCondLst>
                                            <p:cond delay="1642"/>
                                          </p:stCondLst>
                                        </p:cTn>
                                        <p:tgtEl>
                                          <p:spTgt spid="6147"/>
                                        </p:tgtEl>
                                      </p:cBhvr>
                                      <p:to x="100000" y="90000"/>
                                    </p:animScale>
                                    <p:animScale>
                                      <p:cBhvr>
                                        <p:cTn id="22" dur="166" decel="50000">
                                          <p:stCondLst>
                                            <p:cond delay="1668"/>
                                          </p:stCondLst>
                                        </p:cTn>
                                        <p:tgtEl>
                                          <p:spTgt spid="6147"/>
                                        </p:tgtEl>
                                      </p:cBhvr>
                                      <p:to x="100000" y="100000"/>
                                    </p:animScale>
                                    <p:animScale>
                                      <p:cBhvr>
                                        <p:cTn id="23" dur="26">
                                          <p:stCondLst>
                                            <p:cond delay="1808"/>
                                          </p:stCondLst>
                                        </p:cTn>
                                        <p:tgtEl>
                                          <p:spTgt spid="6147"/>
                                        </p:tgtEl>
                                      </p:cBhvr>
                                      <p:to x="100000" y="95000"/>
                                    </p:animScale>
                                    <p:animScale>
                                      <p:cBhvr>
                                        <p:cTn id="24" dur="166" decel="50000">
                                          <p:stCondLst>
                                            <p:cond delay="1834"/>
                                          </p:stCondLst>
                                        </p:cTn>
                                        <p:tgtEl>
                                          <p:spTgt spid="614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2"/>
          </p:nvPr>
        </p:nvSpPr>
        <p:spPr>
          <a:noFill/>
        </p:spPr>
        <p:txBody>
          <a:bodyPr/>
          <a:lstStyle/>
          <a:p>
            <a:r>
              <a:rPr lang="en-US" smtClean="0"/>
              <a:t>13.</a:t>
            </a:r>
            <a:fld id="{DA9645F2-81CD-4610-93B9-4910CA40FD20}" type="slidenum">
              <a:rPr lang="en-US" smtClean="0"/>
              <a:pPr/>
              <a:t>21</a:t>
            </a:fld>
            <a:endParaRPr lang="en-US" smtClean="0"/>
          </a:p>
        </p:txBody>
      </p:sp>
      <p:sp>
        <p:nvSpPr>
          <p:cNvPr id="2457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13.12:  </a:t>
            </a:r>
            <a:r>
              <a:rPr lang="en-US" sz="2000">
                <a:latin typeface="Times-BoldItalic"/>
              </a:rPr>
              <a:t>A network with and without bridging</a:t>
            </a:r>
          </a:p>
        </p:txBody>
      </p:sp>
      <p:pic>
        <p:nvPicPr>
          <p:cNvPr id="8194" name="Picture 2"/>
          <p:cNvPicPr>
            <a:picLocks noChangeAspect="1" noChangeArrowheads="1"/>
          </p:cNvPicPr>
          <p:nvPr/>
        </p:nvPicPr>
        <p:blipFill>
          <a:blip r:embed="rId3"/>
          <a:srcRect/>
          <a:stretch>
            <a:fillRect/>
          </a:stretch>
        </p:blipFill>
        <p:spPr bwMode="auto">
          <a:xfrm>
            <a:off x="409575" y="1677988"/>
            <a:ext cx="8294688" cy="1065212"/>
          </a:xfrm>
          <a:prstGeom prst="rect">
            <a:avLst/>
          </a:prstGeom>
          <a:noFill/>
          <a:ln w="9525">
            <a:noFill/>
            <a:miter lim="800000"/>
            <a:headEnd/>
            <a:tailEnd/>
          </a:ln>
        </p:spPr>
      </p:pic>
      <p:pic>
        <p:nvPicPr>
          <p:cNvPr id="8195" name="Picture 3"/>
          <p:cNvPicPr>
            <a:picLocks noChangeAspect="1" noChangeArrowheads="1"/>
          </p:cNvPicPr>
          <p:nvPr/>
        </p:nvPicPr>
        <p:blipFill>
          <a:blip r:embed="rId4"/>
          <a:srcRect/>
          <a:stretch>
            <a:fillRect/>
          </a:stretch>
        </p:blipFill>
        <p:spPr bwMode="auto">
          <a:xfrm>
            <a:off x="409575" y="4267200"/>
            <a:ext cx="8294688" cy="104616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12"/>
          </p:nvPr>
        </p:nvSpPr>
        <p:spPr>
          <a:noFill/>
        </p:spPr>
        <p:txBody>
          <a:bodyPr/>
          <a:lstStyle/>
          <a:p>
            <a:r>
              <a:rPr lang="en-US" smtClean="0"/>
              <a:t>13.</a:t>
            </a:r>
            <a:fld id="{D7945158-6FCD-4D30-983C-A74380050BBC}" type="slidenum">
              <a:rPr lang="en-US" smtClean="0"/>
              <a:pPr/>
              <a:t>22</a:t>
            </a:fld>
            <a:endParaRPr lang="en-US" smtClean="0"/>
          </a:p>
        </p:txBody>
      </p:sp>
      <p:sp>
        <p:nvSpPr>
          <p:cNvPr id="2560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13.13:  </a:t>
            </a:r>
            <a:r>
              <a:rPr lang="en-US" sz="2000">
                <a:latin typeface="Times-BoldItalic"/>
              </a:rPr>
              <a:t>Collision domains</a:t>
            </a:r>
          </a:p>
        </p:txBody>
      </p:sp>
      <p:pic>
        <p:nvPicPr>
          <p:cNvPr id="9218" name="Picture 2"/>
          <p:cNvPicPr>
            <a:picLocks noChangeAspect="1" noChangeArrowheads="1"/>
          </p:cNvPicPr>
          <p:nvPr/>
        </p:nvPicPr>
        <p:blipFill>
          <a:blip r:embed="rId3"/>
          <a:srcRect/>
          <a:stretch>
            <a:fillRect/>
          </a:stretch>
        </p:blipFill>
        <p:spPr bwMode="auto">
          <a:xfrm>
            <a:off x="838200" y="914400"/>
            <a:ext cx="7639050" cy="1350963"/>
          </a:xfrm>
          <a:prstGeom prst="rect">
            <a:avLst/>
          </a:prstGeom>
          <a:noFill/>
          <a:ln w="9525">
            <a:noFill/>
            <a:miter lim="800000"/>
            <a:headEnd/>
            <a:tailEnd/>
          </a:ln>
        </p:spPr>
      </p:pic>
      <p:pic>
        <p:nvPicPr>
          <p:cNvPr id="9220" name="Picture 4"/>
          <p:cNvPicPr>
            <a:picLocks noChangeAspect="1" noChangeArrowheads="1"/>
          </p:cNvPicPr>
          <p:nvPr/>
        </p:nvPicPr>
        <p:blipFill>
          <a:blip r:embed="rId4"/>
          <a:srcRect/>
          <a:stretch>
            <a:fillRect/>
          </a:stretch>
        </p:blipFill>
        <p:spPr bwMode="auto">
          <a:xfrm>
            <a:off x="2309813" y="2971800"/>
            <a:ext cx="4697412" cy="33369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1"/>
          <p:cNvSpPr>
            <a:spLocks noGrp="1"/>
          </p:cNvSpPr>
          <p:nvPr>
            <p:ph type="sldNum" sz="quarter" idx="12"/>
          </p:nvPr>
        </p:nvSpPr>
        <p:spPr>
          <a:noFill/>
        </p:spPr>
        <p:txBody>
          <a:bodyPr/>
          <a:lstStyle/>
          <a:p>
            <a:r>
              <a:rPr lang="en-US" smtClean="0"/>
              <a:t>13.</a:t>
            </a:r>
            <a:fld id="{6DC3B500-9221-4D8B-8285-08D9C69E6148}" type="slidenum">
              <a:rPr lang="en-US" smtClean="0"/>
              <a:pPr/>
              <a:t>23</a:t>
            </a:fld>
            <a:endParaRPr lang="en-US" smtClean="0"/>
          </a:p>
        </p:txBody>
      </p:sp>
      <p:sp>
        <p:nvSpPr>
          <p:cNvPr id="2662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13.14:  </a:t>
            </a:r>
            <a:r>
              <a:rPr lang="en-US" sz="2000">
                <a:latin typeface="Times-BoldItalic"/>
              </a:rPr>
              <a:t>Switched  Ethernet</a:t>
            </a:r>
          </a:p>
        </p:txBody>
      </p:sp>
      <p:pic>
        <p:nvPicPr>
          <p:cNvPr id="10242" name="Picture 2"/>
          <p:cNvPicPr>
            <a:picLocks noChangeAspect="1" noChangeArrowheads="1"/>
          </p:cNvPicPr>
          <p:nvPr/>
        </p:nvPicPr>
        <p:blipFill>
          <a:blip r:embed="rId3"/>
          <a:srcRect/>
          <a:stretch>
            <a:fillRect/>
          </a:stretch>
        </p:blipFill>
        <p:spPr bwMode="auto">
          <a:xfrm>
            <a:off x="533400" y="1600200"/>
            <a:ext cx="7620000" cy="373856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1"/>
          <p:cNvSpPr>
            <a:spLocks noGrp="1"/>
          </p:cNvSpPr>
          <p:nvPr>
            <p:ph type="sldNum" sz="quarter" idx="12"/>
          </p:nvPr>
        </p:nvSpPr>
        <p:spPr>
          <a:noFill/>
        </p:spPr>
        <p:txBody>
          <a:bodyPr/>
          <a:lstStyle/>
          <a:p>
            <a:r>
              <a:rPr lang="en-US" smtClean="0"/>
              <a:t>13.</a:t>
            </a:r>
            <a:fld id="{5169809D-5B18-4506-B1C3-3FBE659FB17C}" type="slidenum">
              <a:rPr lang="en-US" smtClean="0"/>
              <a:pPr/>
              <a:t>24</a:t>
            </a:fld>
            <a:endParaRPr lang="en-US" smtClean="0"/>
          </a:p>
        </p:txBody>
      </p:sp>
      <p:sp>
        <p:nvSpPr>
          <p:cNvPr id="2765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13.15:  </a:t>
            </a:r>
            <a:r>
              <a:rPr lang="en-US" sz="2000">
                <a:latin typeface="Times-BoldItalic"/>
              </a:rPr>
              <a:t>Full – duplex  switched  Ethernet</a:t>
            </a:r>
          </a:p>
        </p:txBody>
      </p:sp>
      <p:pic>
        <p:nvPicPr>
          <p:cNvPr id="11266" name="Picture 2"/>
          <p:cNvPicPr>
            <a:picLocks noChangeAspect="1" noChangeArrowheads="1"/>
          </p:cNvPicPr>
          <p:nvPr/>
        </p:nvPicPr>
        <p:blipFill>
          <a:blip r:embed="rId3"/>
          <a:srcRect/>
          <a:stretch>
            <a:fillRect/>
          </a:stretch>
        </p:blipFill>
        <p:spPr bwMode="auto">
          <a:xfrm>
            <a:off x="660400" y="1524000"/>
            <a:ext cx="7340600" cy="415766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heel(1)">
                                      <p:cBhvr>
                                        <p:cTn id="7"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p:cNvSpPr>
            <a:spLocks noGrp="1"/>
          </p:cNvSpPr>
          <p:nvPr>
            <p:ph type="sldNum" sz="quarter" idx="12"/>
          </p:nvPr>
        </p:nvSpPr>
        <p:spPr>
          <a:noFill/>
        </p:spPr>
        <p:txBody>
          <a:bodyPr/>
          <a:lstStyle/>
          <a:p>
            <a:r>
              <a:rPr lang="en-US" smtClean="0"/>
              <a:t>9.</a:t>
            </a:r>
            <a:fld id="{442A41FF-A17B-4EC2-8FBE-080C3F89D706}" type="slidenum">
              <a:rPr lang="en-US" smtClean="0"/>
              <a:pPr/>
              <a:t>25</a:t>
            </a:fld>
            <a:endParaRPr lang="en-US" smtClean="0"/>
          </a:p>
        </p:txBody>
      </p:sp>
      <p:sp>
        <p:nvSpPr>
          <p:cNvPr id="2867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86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867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86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86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868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86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784600" cy="646113"/>
          </a:xfrm>
          <a:prstGeom prst="rect">
            <a:avLst/>
          </a:prstGeom>
          <a:noFill/>
          <a:ln>
            <a:noFill/>
          </a:ln>
          <a:extLst/>
        </p:spPr>
        <p:txBody>
          <a:bodyPr wrap="none">
            <a:spAutoFit/>
          </a:bodyPr>
          <a:lstStyle/>
          <a:p>
            <a:pPr eaLnBrk="0" hangingPunct="0">
              <a:defRPr/>
            </a:pPr>
            <a:r>
              <a:rPr lang="en-US" sz="3600" dirty="0">
                <a:solidFill>
                  <a:schemeClr val="hlink"/>
                </a:solidFill>
                <a:effectLst>
                  <a:outerShdw blurRad="38100" dist="38100" dir="2700000" algn="tl">
                    <a:srgbClr val="C0C0C0"/>
                  </a:outerShdw>
                </a:effectLst>
                <a:latin typeface="Times New Roman" pitchFamily="18" charset="0"/>
              </a:rPr>
              <a:t>2.4  Two </a:t>
            </a:r>
            <a:r>
              <a:rPr lang="en-US" sz="3600" dirty="0" err="1">
                <a:solidFill>
                  <a:schemeClr val="hlink"/>
                </a:solidFill>
                <a:effectLst>
                  <a:outerShdw blurRad="38100" dist="38100" dir="2700000" algn="tl">
                    <a:srgbClr val="C0C0C0"/>
                  </a:outerShdw>
                </a:effectLst>
                <a:latin typeface="Times New Roman" pitchFamily="18" charset="0"/>
              </a:rPr>
              <a:t>Sublayers</a:t>
            </a:r>
            <a:endParaRPr lang="en-US" sz="3600" dirty="0">
              <a:solidFill>
                <a:schemeClr val="hlink"/>
              </a:solidFill>
              <a:effectLst>
                <a:outerShdw blurRad="38100" dist="38100" dir="2700000" algn="tl">
                  <a:srgbClr val="C0C0C0"/>
                </a:outerShdw>
              </a:effectLst>
              <a:latin typeface="Times New Roman" pitchFamily="18" charset="0"/>
            </a:endParaRPr>
          </a:p>
        </p:txBody>
      </p:sp>
      <p:sp>
        <p:nvSpPr>
          <p:cNvPr id="28683" name="Rectangle 10"/>
          <p:cNvSpPr>
            <a:spLocks noChangeArrowheads="1"/>
          </p:cNvSpPr>
          <p:nvPr/>
        </p:nvSpPr>
        <p:spPr bwMode="auto">
          <a:xfrm>
            <a:off x="381000" y="1293813"/>
            <a:ext cx="7924800" cy="3540125"/>
          </a:xfrm>
          <a:prstGeom prst="rect">
            <a:avLst/>
          </a:prstGeom>
          <a:solidFill>
            <a:schemeClr val="bg1"/>
          </a:solidFill>
          <a:ln w="9525">
            <a:noFill/>
            <a:miter lim="800000"/>
            <a:headEnd/>
            <a:tailEnd/>
          </a:ln>
        </p:spPr>
        <p:txBody>
          <a:bodyPr>
            <a:spAutoFit/>
          </a:bodyPr>
          <a:lstStyle/>
          <a:p>
            <a:pPr algn="just" eaLnBrk="0" hangingPunct="0">
              <a:buFont typeface="Wingdings" pitchFamily="2" charset="2"/>
              <a:buChar char="q"/>
            </a:pPr>
            <a:r>
              <a:rPr lang="en-US" sz="2800">
                <a:latin typeface="Times New Roman" pitchFamily="18" charset="0"/>
              </a:rPr>
              <a:t>To better understand the functionality of and the services provided by the link layer, we can divide the data-link layer into two sub-layers: </a:t>
            </a:r>
          </a:p>
          <a:p>
            <a:pPr algn="just" eaLnBrk="0" hangingPunct="0">
              <a:buFont typeface="Wingdings" pitchFamily="2" charset="2"/>
              <a:buChar char="ü"/>
            </a:pPr>
            <a:r>
              <a:rPr lang="en-US" sz="2800">
                <a:latin typeface="Times New Roman" pitchFamily="18" charset="0"/>
              </a:rPr>
              <a:t>data link control (DLC) and </a:t>
            </a:r>
          </a:p>
          <a:p>
            <a:pPr algn="just" eaLnBrk="0" hangingPunct="0">
              <a:buFont typeface="Wingdings" pitchFamily="2" charset="2"/>
              <a:buChar char="ü"/>
            </a:pPr>
            <a:r>
              <a:rPr lang="en-US" sz="2800">
                <a:latin typeface="Times New Roman" pitchFamily="18" charset="0"/>
              </a:rPr>
              <a:t>media access control (MAC). </a:t>
            </a:r>
          </a:p>
          <a:p>
            <a:pPr algn="just" eaLnBrk="0" hangingPunct="0">
              <a:buFont typeface="Wingdings" pitchFamily="2" charset="2"/>
              <a:buChar char="q"/>
            </a:pPr>
            <a:r>
              <a:rPr lang="en-US" sz="2800">
                <a:latin typeface="Times New Roman" pitchFamily="18" charset="0"/>
              </a:rPr>
              <a:t>This is not unusual because, as we will see in later chapters, LAN protocols actually use the same strategy.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2"/>
          </p:nvPr>
        </p:nvSpPr>
        <p:spPr>
          <a:noFill/>
        </p:spPr>
        <p:txBody>
          <a:bodyPr/>
          <a:lstStyle/>
          <a:p>
            <a:r>
              <a:rPr lang="en-US" smtClean="0"/>
              <a:t>9.</a:t>
            </a:r>
            <a:fld id="{A52713DB-7912-4BF8-9AC5-B15C5011DD5B}" type="slidenum">
              <a:rPr lang="en-US" smtClean="0"/>
              <a:pPr/>
              <a:t>26</a:t>
            </a:fld>
            <a:endParaRPr lang="en-US" smtClean="0"/>
          </a:p>
        </p:txBody>
      </p:sp>
      <p:sp>
        <p:nvSpPr>
          <p:cNvPr id="2969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9.3:  </a:t>
            </a:r>
            <a:r>
              <a:rPr lang="en-US" sz="2000">
                <a:latin typeface="Times-BoldItalic"/>
              </a:rPr>
              <a:t>Dividing the data-link layer into two sublayers</a:t>
            </a:r>
          </a:p>
        </p:txBody>
      </p:sp>
      <p:pic>
        <p:nvPicPr>
          <p:cNvPr id="1026" name="Picture 2"/>
          <p:cNvPicPr>
            <a:picLocks noChangeAspect="1" noChangeArrowheads="1"/>
          </p:cNvPicPr>
          <p:nvPr/>
        </p:nvPicPr>
        <p:blipFill>
          <a:blip r:embed="rId3"/>
          <a:srcRect/>
          <a:stretch>
            <a:fillRect/>
          </a:stretch>
        </p:blipFill>
        <p:spPr bwMode="auto">
          <a:xfrm>
            <a:off x="304800" y="984250"/>
            <a:ext cx="4741863" cy="2443163"/>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3810000" y="3733800"/>
            <a:ext cx="4741863" cy="24431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 calcmode="lin" valueType="num">
                                      <p:cBhvr>
                                        <p:cTn id="15" dur="1000" fill="hold"/>
                                        <p:tgtEl>
                                          <p:spTgt spid="1027"/>
                                        </p:tgtEl>
                                        <p:attrNameLst>
                                          <p:attrName>ppt_w</p:attrName>
                                        </p:attrNameLst>
                                      </p:cBhvr>
                                      <p:tavLst>
                                        <p:tav tm="0">
                                          <p:val>
                                            <p:fltVal val="0"/>
                                          </p:val>
                                        </p:tav>
                                        <p:tav tm="100000">
                                          <p:val>
                                            <p:strVal val="#ppt_w"/>
                                          </p:val>
                                        </p:tav>
                                      </p:tavLst>
                                    </p:anim>
                                    <p:anim calcmode="lin" valueType="num">
                                      <p:cBhvr>
                                        <p:cTn id="16" dur="1000" fill="hold"/>
                                        <p:tgtEl>
                                          <p:spTgt spid="1027"/>
                                        </p:tgtEl>
                                        <p:attrNameLst>
                                          <p:attrName>ppt_h</p:attrName>
                                        </p:attrNameLst>
                                      </p:cBhvr>
                                      <p:tavLst>
                                        <p:tav tm="0">
                                          <p:val>
                                            <p:fltVal val="0"/>
                                          </p:val>
                                        </p:tav>
                                        <p:tav tm="100000">
                                          <p:val>
                                            <p:strVal val="#ppt_h"/>
                                          </p:val>
                                        </p:tav>
                                      </p:tavLst>
                                    </p:anim>
                                    <p:anim calcmode="lin" valueType="num">
                                      <p:cBhvr>
                                        <p:cTn id="17" dur="1000" fill="hold"/>
                                        <p:tgtEl>
                                          <p:spTgt spid="1027"/>
                                        </p:tgtEl>
                                        <p:attrNameLst>
                                          <p:attrName>style.rotation</p:attrName>
                                        </p:attrNameLst>
                                      </p:cBhvr>
                                      <p:tavLst>
                                        <p:tav tm="0">
                                          <p:val>
                                            <p:fltVal val="90"/>
                                          </p:val>
                                        </p:tav>
                                        <p:tav tm="100000">
                                          <p:val>
                                            <p:fltVal val="0"/>
                                          </p:val>
                                        </p:tav>
                                      </p:tavLst>
                                    </p:anim>
                                    <p:animEffect transition="in" filter="fade">
                                      <p:cBhvr>
                                        <p:cTn id="18"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Slide Number Placeholder 1"/>
          <p:cNvSpPr>
            <a:spLocks noGrp="1"/>
          </p:cNvSpPr>
          <p:nvPr>
            <p:ph type="sldNum" sz="quarter" idx="12"/>
          </p:nvPr>
        </p:nvSpPr>
        <p:spPr>
          <a:noFill/>
        </p:spPr>
        <p:txBody>
          <a:bodyPr/>
          <a:lstStyle/>
          <a:p>
            <a:r>
              <a:rPr lang="en-US" smtClean="0"/>
              <a:t>9.</a:t>
            </a:r>
            <a:fld id="{EF4CF529-2278-402A-B5F7-4985AC7FF5B7}" type="slidenum">
              <a:rPr lang="en-US" smtClean="0"/>
              <a:pPr/>
              <a:t>27</a:t>
            </a:fld>
            <a:endParaRPr lang="en-US" smtClean="0"/>
          </a:p>
        </p:txBody>
      </p:sp>
      <p:sp>
        <p:nvSpPr>
          <p:cNvPr id="917506"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7507" name="Text Box 3"/>
          <p:cNvSpPr txBox="1">
            <a:spLocks noChangeArrowheads="1"/>
          </p:cNvSpPr>
          <p:nvPr/>
        </p:nvSpPr>
        <p:spPr bwMode="auto">
          <a:xfrm>
            <a:off x="228600" y="406400"/>
            <a:ext cx="5611813" cy="584200"/>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New Roman" pitchFamily="18" charset="0"/>
                <a:cs typeface="Times New Roman" pitchFamily="18" charset="0"/>
              </a:rPr>
              <a:t> LINK LAYER ADDRESSING</a:t>
            </a:r>
          </a:p>
        </p:txBody>
      </p:sp>
      <p:sp>
        <p:nvSpPr>
          <p:cNvPr id="30725"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30726" name="Rectangle 7"/>
          <p:cNvSpPr>
            <a:spLocks noChangeArrowheads="1"/>
          </p:cNvSpPr>
          <p:nvPr/>
        </p:nvSpPr>
        <p:spPr bwMode="auto">
          <a:xfrm>
            <a:off x="381000" y="1765300"/>
            <a:ext cx="8153400" cy="4032250"/>
          </a:xfrm>
          <a:prstGeom prst="rect">
            <a:avLst/>
          </a:prstGeom>
          <a:noFill/>
          <a:ln w="9525">
            <a:noFill/>
            <a:miter lim="800000"/>
            <a:headEnd/>
            <a:tailEnd/>
          </a:ln>
        </p:spPr>
        <p:txBody>
          <a:bodyPr>
            <a:spAutoFit/>
          </a:bodyPr>
          <a:lstStyle/>
          <a:p>
            <a:pPr algn="just" eaLnBrk="0" hangingPunct="0">
              <a:buFont typeface="Wingdings" pitchFamily="2" charset="2"/>
              <a:buChar char="q"/>
            </a:pPr>
            <a:r>
              <a:rPr lang="en-US" i="0" dirty="0"/>
              <a:t>Link Layer Address is also called Physical address or Medium Access Control (</a:t>
            </a:r>
            <a:r>
              <a:rPr lang="en-US" i="0" dirty="0" smtClean="0"/>
              <a:t>MAC).</a:t>
            </a:r>
            <a:endParaRPr lang="en-US" i="0" dirty="0"/>
          </a:p>
          <a:p>
            <a:pPr algn="just" eaLnBrk="0" hangingPunct="0">
              <a:buFont typeface="Wingdings" pitchFamily="2" charset="2"/>
              <a:buChar char="q"/>
            </a:pPr>
            <a:endParaRPr lang="en-US" i="0" dirty="0"/>
          </a:p>
          <a:p>
            <a:pPr algn="just" eaLnBrk="0" hangingPunct="0">
              <a:buFont typeface="Wingdings" pitchFamily="2" charset="2"/>
              <a:buChar char="q"/>
            </a:pPr>
            <a:r>
              <a:rPr lang="en-US" i="0" dirty="0"/>
              <a:t>It is 48 bit address.</a:t>
            </a:r>
          </a:p>
          <a:p>
            <a:pPr algn="just" eaLnBrk="0" hangingPunct="0">
              <a:buFont typeface="Wingdings" pitchFamily="2" charset="2"/>
              <a:buChar char="q"/>
            </a:pPr>
            <a:endParaRPr lang="en-US" i="0" dirty="0"/>
          </a:p>
          <a:p>
            <a:pPr algn="just" eaLnBrk="0" hangingPunct="0">
              <a:buFont typeface="Wingdings" pitchFamily="2" charset="2"/>
              <a:buChar char="q"/>
            </a:pPr>
            <a:r>
              <a:rPr lang="en-US" i="0" dirty="0"/>
              <a:t>For example:  </a:t>
            </a:r>
            <a:r>
              <a:rPr lang="en-US" i="0" dirty="0">
                <a:latin typeface="Arial Black" pitchFamily="34" charset="0"/>
              </a:rPr>
              <a:t>A2:34:45:11:92:F1</a:t>
            </a:r>
          </a:p>
          <a:p>
            <a:pPr algn="just" eaLnBrk="0" hangingPunct="0">
              <a:buFont typeface="Wingdings" pitchFamily="2" charset="2"/>
              <a:buChar char="q"/>
            </a:pPr>
            <a:endParaRPr lang="en-US" i="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1"/>
          <p:cNvSpPr>
            <a:spLocks noGrp="1"/>
          </p:cNvSpPr>
          <p:nvPr>
            <p:ph type="sldNum" sz="quarter" idx="12"/>
          </p:nvPr>
        </p:nvSpPr>
        <p:spPr>
          <a:noFill/>
        </p:spPr>
        <p:txBody>
          <a:bodyPr/>
          <a:lstStyle/>
          <a:p>
            <a:r>
              <a:rPr lang="en-US" smtClean="0"/>
              <a:t>9.</a:t>
            </a:r>
            <a:fld id="{68ACD2DE-72FE-4638-8396-E33B686F7BA4}" type="slidenum">
              <a:rPr lang="en-US" smtClean="0"/>
              <a:pPr/>
              <a:t>28</a:t>
            </a:fld>
            <a:endParaRPr lang="en-US" smtClean="0"/>
          </a:p>
        </p:txBody>
      </p:sp>
      <p:sp>
        <p:nvSpPr>
          <p:cNvPr id="3277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327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277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327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27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277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327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6064250" cy="641350"/>
          </a:xfrm>
          <a:prstGeom prst="rect">
            <a:avLst/>
          </a:prstGeom>
          <a:noFill/>
          <a:ln>
            <a:noFill/>
          </a:ln>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9.2.1  Three Types of addresses</a:t>
            </a:r>
          </a:p>
        </p:txBody>
      </p:sp>
      <p:sp>
        <p:nvSpPr>
          <p:cNvPr id="32779" name="Rectangle 10"/>
          <p:cNvSpPr>
            <a:spLocks noChangeArrowheads="1"/>
          </p:cNvSpPr>
          <p:nvPr/>
        </p:nvSpPr>
        <p:spPr bwMode="auto">
          <a:xfrm>
            <a:off x="381000" y="1293813"/>
            <a:ext cx="7924800" cy="946150"/>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Some link-layer protocols define three types of addresses: unicast, multicast, and broadcast.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0"/>
          <p:cNvSpPr txBox="1">
            <a:spLocks noChangeArrowheads="1"/>
          </p:cNvSpPr>
          <p:nvPr/>
        </p:nvSpPr>
        <p:spPr bwMode="auto">
          <a:xfrm>
            <a:off x="76200" y="696913"/>
            <a:ext cx="8839200" cy="2246312"/>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unicast link-layer addresses in the most common LAN, Ethernet, are 48 bits (six bytes) that are presented as 12 hexadecimal digits separated by colons. For example, the following is a link-layer address of a computer. The second digit needs to be an odd number.</a:t>
            </a:r>
          </a:p>
        </p:txBody>
      </p:sp>
      <p:grpSp>
        <p:nvGrpSpPr>
          <p:cNvPr id="33795" name="Group 23"/>
          <p:cNvGrpSpPr>
            <a:grpSpLocks/>
          </p:cNvGrpSpPr>
          <p:nvPr/>
        </p:nvGrpSpPr>
        <p:grpSpPr bwMode="auto">
          <a:xfrm>
            <a:off x="0" y="0"/>
            <a:ext cx="9144000" cy="609600"/>
            <a:chOff x="0" y="2448"/>
            <a:chExt cx="5760" cy="384"/>
          </a:xfrm>
        </p:grpSpPr>
        <p:sp>
          <p:nvSpPr>
            <p:cNvPr id="33798"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703" cy="371"/>
            </a:xfrm>
            <a:prstGeom prst="rect">
              <a:avLst/>
            </a:prstGeom>
            <a:solidFill>
              <a:srgbClr val="2CB843"/>
            </a:solidFill>
            <a:ln w="9525">
              <a:solidFill>
                <a:srgbClr val="00CC00"/>
              </a:solidFill>
              <a:miter lim="800000"/>
              <a:headEnd/>
              <a:tailEnd/>
            </a:ln>
            <a:effectLst/>
            <a:extLst/>
          </p:spPr>
          <p:txBody>
            <a:bodyPr wrap="none">
              <a:spAutoFit/>
            </a:bodyPr>
            <a:lstStyle/>
            <a:p>
              <a:pPr eaLnBrk="0" hangingPunct="0">
                <a:defRPr/>
              </a:pPr>
              <a:r>
                <a:rPr lang="en-US" dirty="0">
                  <a:solidFill>
                    <a:schemeClr val="bg1"/>
                  </a:solidFill>
                  <a:latin typeface="+mj-lt"/>
                  <a:ea typeface="Adobe Gothic Std B" pitchFamily="34" charset="-128"/>
                </a:rPr>
                <a:t>Example 9.1</a:t>
              </a:r>
            </a:p>
          </p:txBody>
        </p:sp>
      </p:grpSp>
      <p:sp>
        <p:nvSpPr>
          <p:cNvPr id="33796" name="Rectangle 2"/>
          <p:cNvSpPr>
            <a:spLocks noChangeArrowheads="1"/>
          </p:cNvSpPr>
          <p:nvPr/>
        </p:nvSpPr>
        <p:spPr bwMode="auto">
          <a:xfrm>
            <a:off x="1981200" y="3911600"/>
            <a:ext cx="5148263" cy="701675"/>
          </a:xfrm>
          <a:prstGeom prst="rect">
            <a:avLst/>
          </a:prstGeom>
          <a:noFill/>
          <a:ln w="9525">
            <a:noFill/>
            <a:miter lim="800000"/>
            <a:headEnd/>
            <a:tailEnd/>
          </a:ln>
        </p:spPr>
        <p:txBody>
          <a:bodyPr wrap="none">
            <a:spAutoFit/>
          </a:bodyPr>
          <a:lstStyle/>
          <a:p>
            <a:pPr eaLnBrk="0" hangingPunct="0"/>
            <a:r>
              <a:rPr lang="en-US" sz="4000" i="0">
                <a:latin typeface="Arial Black" pitchFamily="34" charset="0"/>
              </a:rPr>
              <a:t>A</a:t>
            </a:r>
            <a:r>
              <a:rPr lang="en-US" sz="4000" i="0">
                <a:solidFill>
                  <a:srgbClr val="FF0000"/>
                </a:solidFill>
                <a:latin typeface="Arial Black" pitchFamily="34" charset="0"/>
              </a:rPr>
              <a:t>3</a:t>
            </a:r>
            <a:r>
              <a:rPr lang="en-US" sz="4000" i="0">
                <a:latin typeface="Arial Black" pitchFamily="34" charset="0"/>
              </a:rPr>
              <a:t>:34:45:11:92:F1</a:t>
            </a:r>
          </a:p>
        </p:txBody>
      </p:sp>
      <p:sp>
        <p:nvSpPr>
          <p:cNvPr id="33797" name="Slide Number Placeholder 1"/>
          <p:cNvSpPr txBox="1">
            <a:spLocks noGrp="1"/>
          </p:cNvSpPr>
          <p:nvPr/>
        </p:nvSpPr>
        <p:spPr bwMode="auto">
          <a:xfrm>
            <a:off x="0" y="6400800"/>
            <a:ext cx="1905000" cy="457200"/>
          </a:xfrm>
          <a:prstGeom prst="rect">
            <a:avLst/>
          </a:prstGeom>
          <a:noFill/>
          <a:ln w="9525">
            <a:noFill/>
            <a:miter lim="800000"/>
            <a:headEnd/>
            <a:tailEnd/>
          </a:ln>
        </p:spPr>
        <p:txBody>
          <a:bodyPr anchor="b"/>
          <a:lstStyle/>
          <a:p>
            <a:r>
              <a:rPr lang="en-US" sz="1200" i="0">
                <a:latin typeface="Arial" pitchFamily="34" charset="0"/>
              </a:rPr>
              <a:t>9.</a:t>
            </a:r>
            <a:fld id="{9D834982-F47A-4119-A61F-6DB98D5B1E7E}" type="slidenum">
              <a:rPr lang="en-US" sz="1200" i="0">
                <a:latin typeface="Arial" pitchFamily="34" charset="0"/>
              </a:rPr>
              <a:pPr/>
              <a:t>29</a:t>
            </a:fld>
            <a:endParaRPr lang="en-US" sz="1200" i="0">
              <a:latin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1"/>
          <p:cNvSpPr>
            <a:spLocks noGrp="1"/>
          </p:cNvSpPr>
          <p:nvPr>
            <p:ph type="sldNum" sz="quarter" idx="12"/>
          </p:nvPr>
        </p:nvSpPr>
        <p:spPr>
          <a:noFill/>
        </p:spPr>
        <p:txBody>
          <a:bodyPr/>
          <a:lstStyle/>
          <a:p>
            <a:r>
              <a:rPr lang="en-US" smtClean="0"/>
              <a:t>9.</a:t>
            </a:r>
            <a:fld id="{E35281D6-72B6-4E6E-8363-9817B9954A46}" type="slidenum">
              <a:rPr lang="en-US" smtClean="0"/>
              <a:pPr/>
              <a:t>3</a:t>
            </a:fld>
            <a:endParaRPr lang="en-US" smtClean="0"/>
          </a:p>
        </p:txBody>
      </p:sp>
      <p:sp>
        <p:nvSpPr>
          <p:cNvPr id="614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2.1:  </a:t>
            </a:r>
            <a:r>
              <a:rPr lang="en-US" sz="2000">
                <a:latin typeface="Times-BoldItalic"/>
              </a:rPr>
              <a:t>Communication at the data-link layer</a:t>
            </a:r>
          </a:p>
        </p:txBody>
      </p:sp>
      <p:pic>
        <p:nvPicPr>
          <p:cNvPr id="6148" name="Picture 8"/>
          <p:cNvPicPr>
            <a:picLocks noChangeAspect="1" noChangeArrowheads="1"/>
          </p:cNvPicPr>
          <p:nvPr/>
        </p:nvPicPr>
        <p:blipFill>
          <a:blip r:embed="rId3"/>
          <a:srcRect/>
          <a:stretch>
            <a:fillRect/>
          </a:stretch>
        </p:blipFill>
        <p:spPr bwMode="auto">
          <a:xfrm>
            <a:off x="1557338" y="838200"/>
            <a:ext cx="5160962" cy="5480050"/>
          </a:xfrm>
          <a:prstGeom prst="rect">
            <a:avLst/>
          </a:prstGeom>
          <a:noFill/>
          <a:ln w="9525">
            <a:noFill/>
            <a:miter lim="800000"/>
            <a:headEnd/>
            <a:tailEnd/>
          </a:ln>
        </p:spPr>
      </p:pic>
      <p:pic>
        <p:nvPicPr>
          <p:cNvPr id="6155" name="Picture 11"/>
          <p:cNvPicPr>
            <a:picLocks noChangeAspect="1" noChangeArrowheads="1"/>
          </p:cNvPicPr>
          <p:nvPr/>
        </p:nvPicPr>
        <p:blipFill>
          <a:blip r:embed="rId4"/>
          <a:srcRect/>
          <a:stretch>
            <a:fillRect/>
          </a:stretch>
        </p:blipFill>
        <p:spPr bwMode="auto">
          <a:xfrm>
            <a:off x="3848100" y="1447800"/>
            <a:ext cx="2171700" cy="4794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155"/>
                                        </p:tgtEl>
                                        <p:attrNameLst>
                                          <p:attrName>style.visibility</p:attrName>
                                        </p:attrNameLst>
                                      </p:cBhvr>
                                      <p:to>
                                        <p:strVal val="visible"/>
                                      </p:to>
                                    </p:set>
                                    <p:animEffect transition="in" filter="wipe(left)">
                                      <p:cBhvr>
                                        <p:cTn id="7" dur="7000"/>
                                        <p:tgtEl>
                                          <p:spTgt spid="6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0"/>
          <p:cNvSpPr txBox="1">
            <a:spLocks noChangeArrowheads="1"/>
          </p:cNvSpPr>
          <p:nvPr/>
        </p:nvSpPr>
        <p:spPr bwMode="auto">
          <a:xfrm>
            <a:off x="76200" y="696913"/>
            <a:ext cx="8839200" cy="26543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As we will see in Chapter 13, the multicast link-layer addresses in the most common LAN, Ethernet, are 48 bits (six bytes) that are presented as 12 hexadecimal digits separated by colons. The second digit, however, needs to be an even number in hexadecimal. The following shows a</a:t>
            </a:r>
          </a:p>
          <a:p>
            <a:pPr algn="just" eaLnBrk="0" hangingPunct="0"/>
            <a:r>
              <a:rPr lang="en-US" sz="2800" b="0" i="0">
                <a:latin typeface="Times New Roman" pitchFamily="18" charset="0"/>
                <a:cs typeface="Times New Roman" pitchFamily="18" charset="0"/>
              </a:rPr>
              <a:t>multicast address:</a:t>
            </a:r>
          </a:p>
        </p:txBody>
      </p:sp>
      <p:grpSp>
        <p:nvGrpSpPr>
          <p:cNvPr id="34819" name="Group 23"/>
          <p:cNvGrpSpPr>
            <a:grpSpLocks/>
          </p:cNvGrpSpPr>
          <p:nvPr/>
        </p:nvGrpSpPr>
        <p:grpSpPr bwMode="auto">
          <a:xfrm>
            <a:off x="0" y="0"/>
            <a:ext cx="9144000" cy="609600"/>
            <a:chOff x="0" y="2448"/>
            <a:chExt cx="5760" cy="384"/>
          </a:xfrm>
        </p:grpSpPr>
        <p:sp>
          <p:nvSpPr>
            <p:cNvPr id="34822"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703" cy="371"/>
            </a:xfrm>
            <a:prstGeom prst="rect">
              <a:avLst/>
            </a:prstGeom>
            <a:solidFill>
              <a:srgbClr val="2CB843"/>
            </a:solidFill>
            <a:ln w="9525">
              <a:solidFill>
                <a:srgbClr val="00CC00"/>
              </a:solidFill>
              <a:miter lim="800000"/>
              <a:headEnd/>
              <a:tailEnd/>
            </a:ln>
            <a:effectLst/>
            <a:extLst/>
          </p:spPr>
          <p:txBody>
            <a:bodyPr wrap="none">
              <a:spAutoFit/>
            </a:bodyPr>
            <a:lstStyle/>
            <a:p>
              <a:pPr eaLnBrk="0" hangingPunct="0">
                <a:defRPr/>
              </a:pPr>
              <a:r>
                <a:rPr lang="en-US" dirty="0">
                  <a:solidFill>
                    <a:schemeClr val="bg1"/>
                  </a:solidFill>
                  <a:latin typeface="+mj-lt"/>
                  <a:ea typeface="Adobe Gothic Std B" pitchFamily="34" charset="-128"/>
                </a:rPr>
                <a:t>Example 9.2</a:t>
              </a:r>
            </a:p>
          </p:txBody>
        </p:sp>
      </p:grpSp>
      <p:sp>
        <p:nvSpPr>
          <p:cNvPr id="34820" name="Rectangle 1"/>
          <p:cNvSpPr>
            <a:spLocks noChangeArrowheads="1"/>
          </p:cNvSpPr>
          <p:nvPr/>
        </p:nvSpPr>
        <p:spPr bwMode="auto">
          <a:xfrm>
            <a:off x="1600200" y="4106863"/>
            <a:ext cx="5651500" cy="762000"/>
          </a:xfrm>
          <a:prstGeom prst="rect">
            <a:avLst/>
          </a:prstGeom>
          <a:noFill/>
          <a:ln w="9525">
            <a:noFill/>
            <a:miter lim="800000"/>
            <a:headEnd/>
            <a:tailEnd/>
          </a:ln>
        </p:spPr>
        <p:txBody>
          <a:bodyPr wrap="none">
            <a:spAutoFit/>
          </a:bodyPr>
          <a:lstStyle/>
          <a:p>
            <a:pPr eaLnBrk="0" hangingPunct="0"/>
            <a:r>
              <a:rPr lang="en-US" sz="4400" i="0">
                <a:latin typeface="Arial Black" pitchFamily="34" charset="0"/>
              </a:rPr>
              <a:t>A</a:t>
            </a:r>
            <a:r>
              <a:rPr lang="en-US" sz="4400" i="0">
                <a:solidFill>
                  <a:srgbClr val="FF0000"/>
                </a:solidFill>
                <a:latin typeface="Arial Black" pitchFamily="34" charset="0"/>
              </a:rPr>
              <a:t>2</a:t>
            </a:r>
            <a:r>
              <a:rPr lang="en-US" sz="4400" i="0">
                <a:latin typeface="Arial Black" pitchFamily="34" charset="0"/>
              </a:rPr>
              <a:t>:34:45:11:92:F1</a:t>
            </a:r>
            <a:endParaRPr lang="en-US" sz="4400">
              <a:latin typeface="Arial Black" pitchFamily="34" charset="0"/>
            </a:endParaRPr>
          </a:p>
        </p:txBody>
      </p:sp>
      <p:sp>
        <p:nvSpPr>
          <p:cNvPr id="34821" name="Slide Number Placeholder 1"/>
          <p:cNvSpPr txBox="1">
            <a:spLocks noGrp="1"/>
          </p:cNvSpPr>
          <p:nvPr/>
        </p:nvSpPr>
        <p:spPr bwMode="auto">
          <a:xfrm>
            <a:off x="0" y="6400800"/>
            <a:ext cx="1905000" cy="457200"/>
          </a:xfrm>
          <a:prstGeom prst="rect">
            <a:avLst/>
          </a:prstGeom>
          <a:noFill/>
          <a:ln w="9525">
            <a:noFill/>
            <a:miter lim="800000"/>
            <a:headEnd/>
            <a:tailEnd/>
          </a:ln>
        </p:spPr>
        <p:txBody>
          <a:bodyPr anchor="b"/>
          <a:lstStyle/>
          <a:p>
            <a:r>
              <a:rPr lang="en-US" sz="1200" i="0">
                <a:latin typeface="Arial" pitchFamily="34" charset="0"/>
              </a:rPr>
              <a:t>9.</a:t>
            </a:r>
            <a:fld id="{3CD94419-F604-4B04-AAF2-A8433326F07D}" type="slidenum">
              <a:rPr lang="en-US" sz="1200" i="0">
                <a:latin typeface="Arial" pitchFamily="34" charset="0"/>
              </a:rPr>
              <a:pPr/>
              <a:t>30</a:t>
            </a:fld>
            <a:endParaRPr lang="en-US" sz="1200" i="0">
              <a:latin typeface="Arial"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0"/>
          <p:cNvSpPr txBox="1">
            <a:spLocks noChangeArrowheads="1"/>
          </p:cNvSpPr>
          <p:nvPr/>
        </p:nvSpPr>
        <p:spPr bwMode="auto">
          <a:xfrm>
            <a:off x="76200" y="696913"/>
            <a:ext cx="8839200" cy="1800225"/>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As we will see in Chapter 13, the broadcast link-layer addresses in the most common LAN, Ethernet, are 48 bits, all 1s, that are presented as 12 hexadecimal digits separated by colons. The following shows a broadcast address:</a:t>
            </a:r>
          </a:p>
        </p:txBody>
      </p:sp>
      <p:grpSp>
        <p:nvGrpSpPr>
          <p:cNvPr id="35843" name="Group 23"/>
          <p:cNvGrpSpPr>
            <a:grpSpLocks/>
          </p:cNvGrpSpPr>
          <p:nvPr/>
        </p:nvGrpSpPr>
        <p:grpSpPr bwMode="auto">
          <a:xfrm>
            <a:off x="0" y="0"/>
            <a:ext cx="9144000" cy="609600"/>
            <a:chOff x="0" y="2448"/>
            <a:chExt cx="5760" cy="384"/>
          </a:xfrm>
        </p:grpSpPr>
        <p:sp>
          <p:nvSpPr>
            <p:cNvPr id="35846"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703" cy="371"/>
            </a:xfrm>
            <a:prstGeom prst="rect">
              <a:avLst/>
            </a:prstGeom>
            <a:solidFill>
              <a:srgbClr val="2CB843"/>
            </a:solidFill>
            <a:ln w="9525">
              <a:solidFill>
                <a:srgbClr val="00CC00"/>
              </a:solidFill>
              <a:miter lim="800000"/>
              <a:headEnd/>
              <a:tailEnd/>
            </a:ln>
            <a:effectLst/>
            <a:extLst/>
          </p:spPr>
          <p:txBody>
            <a:bodyPr wrap="none">
              <a:spAutoFit/>
            </a:bodyPr>
            <a:lstStyle/>
            <a:p>
              <a:pPr eaLnBrk="0" hangingPunct="0">
                <a:defRPr/>
              </a:pPr>
              <a:r>
                <a:rPr lang="en-US" dirty="0">
                  <a:solidFill>
                    <a:schemeClr val="bg1"/>
                  </a:solidFill>
                  <a:latin typeface="+mj-lt"/>
                  <a:ea typeface="Adobe Gothic Std B" pitchFamily="34" charset="-128"/>
                </a:rPr>
                <a:t>Example 9.3</a:t>
              </a:r>
            </a:p>
          </p:txBody>
        </p:sp>
      </p:grpSp>
      <p:pic>
        <p:nvPicPr>
          <p:cNvPr id="35844" name="Picture 2"/>
          <p:cNvPicPr>
            <a:picLocks noChangeAspect="1" noChangeArrowheads="1"/>
          </p:cNvPicPr>
          <p:nvPr/>
        </p:nvPicPr>
        <p:blipFill>
          <a:blip r:embed="rId3"/>
          <a:srcRect/>
          <a:stretch>
            <a:fillRect/>
          </a:stretch>
        </p:blipFill>
        <p:spPr bwMode="auto">
          <a:xfrm>
            <a:off x="1795463" y="3048000"/>
            <a:ext cx="5553075" cy="1371600"/>
          </a:xfrm>
          <a:prstGeom prst="rect">
            <a:avLst/>
          </a:prstGeom>
          <a:noFill/>
          <a:ln w="9525">
            <a:noFill/>
            <a:miter lim="800000"/>
            <a:headEnd/>
            <a:tailEnd/>
          </a:ln>
        </p:spPr>
      </p:pic>
      <p:sp>
        <p:nvSpPr>
          <p:cNvPr id="35845" name="Slide Number Placeholder 1"/>
          <p:cNvSpPr txBox="1">
            <a:spLocks noGrp="1"/>
          </p:cNvSpPr>
          <p:nvPr/>
        </p:nvSpPr>
        <p:spPr bwMode="auto">
          <a:xfrm>
            <a:off x="0" y="6400800"/>
            <a:ext cx="1905000" cy="457200"/>
          </a:xfrm>
          <a:prstGeom prst="rect">
            <a:avLst/>
          </a:prstGeom>
          <a:noFill/>
          <a:ln w="9525">
            <a:noFill/>
            <a:miter lim="800000"/>
            <a:headEnd/>
            <a:tailEnd/>
          </a:ln>
        </p:spPr>
        <p:txBody>
          <a:bodyPr anchor="b"/>
          <a:lstStyle/>
          <a:p>
            <a:r>
              <a:rPr lang="en-US" sz="1200" i="0">
                <a:latin typeface="Arial" pitchFamily="34" charset="0"/>
              </a:rPr>
              <a:t>9.</a:t>
            </a:r>
            <a:fld id="{2CBF818C-A353-4C99-BE7C-B44BC831C6BE}" type="slidenum">
              <a:rPr lang="en-US" sz="1200" i="0">
                <a:latin typeface="Arial" pitchFamily="34" charset="0"/>
              </a:rPr>
              <a:pPr/>
              <a:t>31</a:t>
            </a:fld>
            <a:endParaRPr lang="en-US" sz="1200" i="0">
              <a:latin typeface="Arial"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1"/>
          <p:cNvSpPr>
            <a:spLocks noGrp="1"/>
          </p:cNvSpPr>
          <p:nvPr>
            <p:ph type="sldNum" sz="quarter" idx="12"/>
          </p:nvPr>
        </p:nvSpPr>
        <p:spPr>
          <a:noFill/>
        </p:spPr>
        <p:txBody>
          <a:bodyPr/>
          <a:lstStyle/>
          <a:p>
            <a:r>
              <a:rPr lang="en-US" smtClean="0"/>
              <a:t>9.</a:t>
            </a:r>
            <a:fld id="{BE1E5277-50B6-4C8E-93C6-E59566CDC3A6}" type="slidenum">
              <a:rPr lang="en-US" smtClean="0"/>
              <a:pPr/>
              <a:t>32</a:t>
            </a:fld>
            <a:endParaRPr lang="en-US" smtClean="0"/>
          </a:p>
        </p:txBody>
      </p:sp>
      <p:sp>
        <p:nvSpPr>
          <p:cNvPr id="3686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368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686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3687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68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687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3687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2330450" cy="641350"/>
          </a:xfrm>
          <a:prstGeom prst="rect">
            <a:avLst/>
          </a:prstGeom>
          <a:noFill/>
          <a:ln>
            <a:noFill/>
          </a:ln>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9.2.2  </a:t>
            </a:r>
            <a:r>
              <a:rPr lang="en-US" sz="3600" dirty="0" smtClean="0">
                <a:solidFill>
                  <a:schemeClr val="hlink"/>
                </a:solidFill>
                <a:effectLst>
                  <a:outerShdw blurRad="38100" dist="38100" dir="2700000" algn="tl">
                    <a:srgbClr val="000000">
                      <a:alpha val="43137"/>
                    </a:srgbClr>
                  </a:outerShdw>
                </a:effectLst>
                <a:latin typeface="Times New Roman" pitchFamily="18" charset="0"/>
              </a:rPr>
              <a:t> ARP</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36875" name="Rectangle 10"/>
          <p:cNvSpPr>
            <a:spLocks noChangeArrowheads="1"/>
          </p:cNvSpPr>
          <p:nvPr/>
        </p:nvSpPr>
        <p:spPr bwMode="auto">
          <a:xfrm>
            <a:off x="381000" y="1293813"/>
            <a:ext cx="7924800" cy="3081337"/>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Anytime a node has an IP datagram to send to another node in a link, it has the IP address of the receiving node. However, the IP address of the next node is not helpful in moving a frame through a link; we need the link-layer address of the next node. This is the time when the Address Resolution Protocol (ARP) becomes helpful.</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1"/>
          <p:cNvSpPr>
            <a:spLocks noGrp="1"/>
          </p:cNvSpPr>
          <p:nvPr>
            <p:ph type="sldNum" sz="quarter" idx="12"/>
          </p:nvPr>
        </p:nvSpPr>
        <p:spPr>
          <a:noFill/>
        </p:spPr>
        <p:txBody>
          <a:bodyPr/>
          <a:lstStyle/>
          <a:p>
            <a:r>
              <a:rPr lang="en-US" smtClean="0"/>
              <a:t>9.</a:t>
            </a:r>
            <a:fld id="{63229EA7-0F8A-4B81-A031-67DF69711268}" type="slidenum">
              <a:rPr lang="en-US" smtClean="0"/>
              <a:pPr/>
              <a:t>33</a:t>
            </a:fld>
            <a:endParaRPr lang="en-US" smtClean="0"/>
          </a:p>
        </p:txBody>
      </p:sp>
      <p:sp>
        <p:nvSpPr>
          <p:cNvPr id="3789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9.6:  </a:t>
            </a:r>
            <a:r>
              <a:rPr lang="en-US" sz="2000">
                <a:latin typeface="Times-BoldItalic"/>
              </a:rPr>
              <a:t>Position of ARP in TCP/IP protocol suite</a:t>
            </a:r>
          </a:p>
        </p:txBody>
      </p:sp>
      <p:pic>
        <p:nvPicPr>
          <p:cNvPr id="65541" name="Picture 5"/>
          <p:cNvPicPr>
            <a:picLocks noChangeAspect="1" noChangeArrowheads="1"/>
          </p:cNvPicPr>
          <p:nvPr/>
        </p:nvPicPr>
        <p:blipFill>
          <a:blip r:embed="rId3"/>
          <a:srcRect/>
          <a:stretch>
            <a:fillRect/>
          </a:stretch>
        </p:blipFill>
        <p:spPr bwMode="auto">
          <a:xfrm>
            <a:off x="742950" y="2452688"/>
            <a:ext cx="6953250" cy="25003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8" fill="hold" nodeType="click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wheel(8)">
                                      <p:cBhvr>
                                        <p:cTn id="7" dur="2000"/>
                                        <p:tgtEl>
                                          <p:spTgt spid="65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1"/>
          <p:cNvSpPr>
            <a:spLocks noGrp="1"/>
          </p:cNvSpPr>
          <p:nvPr>
            <p:ph type="sldNum" sz="quarter" idx="12"/>
          </p:nvPr>
        </p:nvSpPr>
        <p:spPr>
          <a:noFill/>
        </p:spPr>
        <p:txBody>
          <a:bodyPr/>
          <a:lstStyle/>
          <a:p>
            <a:r>
              <a:rPr lang="en-US" smtClean="0"/>
              <a:t>9.</a:t>
            </a:r>
            <a:fld id="{3B1D4596-1520-4779-A45D-40E60FFE8C2B}" type="slidenum">
              <a:rPr lang="en-US" smtClean="0"/>
              <a:pPr/>
              <a:t>34</a:t>
            </a:fld>
            <a:endParaRPr lang="en-US" smtClean="0"/>
          </a:p>
        </p:txBody>
      </p:sp>
      <p:sp>
        <p:nvSpPr>
          <p:cNvPr id="3891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9.7:  </a:t>
            </a:r>
            <a:r>
              <a:rPr lang="en-US" sz="2000">
                <a:latin typeface="Times-BoldItalic"/>
              </a:rPr>
              <a:t>ARP operation</a:t>
            </a:r>
          </a:p>
        </p:txBody>
      </p:sp>
      <p:pic>
        <p:nvPicPr>
          <p:cNvPr id="66564" name="Picture 4"/>
          <p:cNvPicPr>
            <a:picLocks noChangeAspect="1" noChangeArrowheads="1"/>
          </p:cNvPicPr>
          <p:nvPr/>
        </p:nvPicPr>
        <p:blipFill>
          <a:blip r:embed="rId3"/>
          <a:srcRect/>
          <a:stretch>
            <a:fillRect/>
          </a:stretch>
        </p:blipFill>
        <p:spPr bwMode="auto">
          <a:xfrm>
            <a:off x="477838" y="762000"/>
            <a:ext cx="7889875" cy="2747963"/>
          </a:xfrm>
          <a:prstGeom prst="rect">
            <a:avLst/>
          </a:prstGeom>
          <a:noFill/>
          <a:ln w="9525">
            <a:noFill/>
            <a:miter lim="800000"/>
            <a:headEnd/>
            <a:tailEnd/>
          </a:ln>
        </p:spPr>
      </p:pic>
      <p:pic>
        <p:nvPicPr>
          <p:cNvPr id="66566" name="Picture 6"/>
          <p:cNvPicPr>
            <a:picLocks noChangeAspect="1" noChangeArrowheads="1"/>
          </p:cNvPicPr>
          <p:nvPr/>
        </p:nvPicPr>
        <p:blipFill>
          <a:blip r:embed="rId4"/>
          <a:srcRect/>
          <a:stretch>
            <a:fillRect/>
          </a:stretch>
        </p:blipFill>
        <p:spPr bwMode="auto">
          <a:xfrm>
            <a:off x="465138" y="3810000"/>
            <a:ext cx="7916862" cy="27336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circle(in)">
                                      <p:cBhvr>
                                        <p:cTn id="7" dur="2000"/>
                                        <p:tgtEl>
                                          <p:spTgt spid="66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32" fill="hold" nodeType="clickEffect">
                                  <p:stCondLst>
                                    <p:cond delay="0"/>
                                  </p:stCondLst>
                                  <p:childTnLst>
                                    <p:set>
                                      <p:cBhvr>
                                        <p:cTn id="11" dur="1" fill="hold">
                                          <p:stCondLst>
                                            <p:cond delay="0"/>
                                          </p:stCondLst>
                                        </p:cTn>
                                        <p:tgtEl>
                                          <p:spTgt spid="66566"/>
                                        </p:tgtEl>
                                        <p:attrNameLst>
                                          <p:attrName>style.visibility</p:attrName>
                                        </p:attrNameLst>
                                      </p:cBhvr>
                                      <p:to>
                                        <p:strVal val="visible"/>
                                      </p:to>
                                    </p:set>
                                    <p:animEffect transition="in" filter="circle(out)">
                                      <p:cBhvr>
                                        <p:cTn id="12" dur="20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1"/>
          <p:cNvSpPr>
            <a:spLocks noGrp="1"/>
          </p:cNvSpPr>
          <p:nvPr>
            <p:ph type="sldNum" sz="quarter" idx="12"/>
          </p:nvPr>
        </p:nvSpPr>
        <p:spPr>
          <a:noFill/>
        </p:spPr>
        <p:txBody>
          <a:bodyPr/>
          <a:lstStyle/>
          <a:p>
            <a:r>
              <a:rPr lang="en-US" smtClean="0"/>
              <a:t>9.</a:t>
            </a:r>
            <a:fld id="{636A1354-C367-4295-AB97-943EA12216CE}" type="slidenum">
              <a:rPr lang="en-US" smtClean="0"/>
              <a:pPr/>
              <a:t>35</a:t>
            </a:fld>
            <a:endParaRPr lang="en-US" smtClean="0"/>
          </a:p>
        </p:txBody>
      </p:sp>
      <p:sp>
        <p:nvSpPr>
          <p:cNvPr id="3993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9.8:  </a:t>
            </a:r>
            <a:r>
              <a:rPr lang="en-US" sz="2000">
                <a:latin typeface="Times-BoldItalic"/>
              </a:rPr>
              <a:t>ARP packet</a:t>
            </a:r>
          </a:p>
        </p:txBody>
      </p:sp>
      <p:pic>
        <p:nvPicPr>
          <p:cNvPr id="67589" name="Picture 5"/>
          <p:cNvPicPr>
            <a:picLocks noChangeAspect="1" noChangeArrowheads="1"/>
          </p:cNvPicPr>
          <p:nvPr/>
        </p:nvPicPr>
        <p:blipFill>
          <a:blip r:embed="rId3"/>
          <a:srcRect/>
          <a:stretch>
            <a:fillRect/>
          </a:stretch>
        </p:blipFill>
        <p:spPr bwMode="auto">
          <a:xfrm>
            <a:off x="935038" y="2239963"/>
            <a:ext cx="7065962" cy="4008437"/>
          </a:xfrm>
          <a:prstGeom prst="rect">
            <a:avLst/>
          </a:prstGeom>
          <a:noFill/>
          <a:ln w="9525">
            <a:noFill/>
            <a:miter lim="800000"/>
            <a:headEnd/>
            <a:tailEnd/>
          </a:ln>
        </p:spPr>
      </p:pic>
      <p:pic>
        <p:nvPicPr>
          <p:cNvPr id="67590" name="Picture 6"/>
          <p:cNvPicPr>
            <a:picLocks noChangeAspect="1" noChangeArrowheads="1"/>
          </p:cNvPicPr>
          <p:nvPr/>
        </p:nvPicPr>
        <p:blipFill>
          <a:blip r:embed="rId4"/>
          <a:srcRect/>
          <a:stretch>
            <a:fillRect/>
          </a:stretch>
        </p:blipFill>
        <p:spPr bwMode="auto">
          <a:xfrm>
            <a:off x="2779713" y="1219200"/>
            <a:ext cx="3849687" cy="647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76200" y="696913"/>
            <a:ext cx="8839200" cy="2227262"/>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A host with IP address N1 and MAC address L1 has a packet to send to another host with IP address N2 and physical address L2 (which is unknown to the first host). The two hosts are on the same network. Figure 9.9 shows the ARP request and response messages.</a:t>
            </a:r>
          </a:p>
        </p:txBody>
      </p:sp>
      <p:grpSp>
        <p:nvGrpSpPr>
          <p:cNvPr id="40963" name="Group 23"/>
          <p:cNvGrpSpPr>
            <a:grpSpLocks/>
          </p:cNvGrpSpPr>
          <p:nvPr/>
        </p:nvGrpSpPr>
        <p:grpSpPr bwMode="auto">
          <a:xfrm>
            <a:off x="0" y="0"/>
            <a:ext cx="9144000" cy="609600"/>
            <a:chOff x="0" y="2448"/>
            <a:chExt cx="5760" cy="384"/>
          </a:xfrm>
        </p:grpSpPr>
        <p:sp>
          <p:nvSpPr>
            <p:cNvPr id="40965"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703" cy="371"/>
            </a:xfrm>
            <a:prstGeom prst="rect">
              <a:avLst/>
            </a:prstGeom>
            <a:solidFill>
              <a:srgbClr val="2CB843"/>
            </a:solidFill>
            <a:ln w="9525">
              <a:solidFill>
                <a:srgbClr val="00CC00"/>
              </a:solidFill>
              <a:miter lim="800000"/>
              <a:headEnd/>
              <a:tailEnd/>
            </a:ln>
            <a:effectLst/>
            <a:extLst/>
          </p:spPr>
          <p:txBody>
            <a:bodyPr wrap="none">
              <a:spAutoFit/>
            </a:bodyPr>
            <a:lstStyle/>
            <a:p>
              <a:pPr eaLnBrk="0" hangingPunct="0">
                <a:defRPr/>
              </a:pPr>
              <a:r>
                <a:rPr lang="en-US" dirty="0">
                  <a:solidFill>
                    <a:schemeClr val="bg1"/>
                  </a:solidFill>
                  <a:latin typeface="+mj-lt"/>
                  <a:ea typeface="Adobe Gothic Std B" pitchFamily="34" charset="-128"/>
                </a:rPr>
                <a:t>Example 9.4</a:t>
              </a:r>
            </a:p>
          </p:txBody>
        </p:sp>
      </p:grpSp>
      <p:sp>
        <p:nvSpPr>
          <p:cNvPr id="40964" name="Slide Number Placeholder 1"/>
          <p:cNvSpPr txBox="1">
            <a:spLocks noGrp="1"/>
          </p:cNvSpPr>
          <p:nvPr/>
        </p:nvSpPr>
        <p:spPr bwMode="auto">
          <a:xfrm>
            <a:off x="0" y="6400800"/>
            <a:ext cx="1905000" cy="457200"/>
          </a:xfrm>
          <a:prstGeom prst="rect">
            <a:avLst/>
          </a:prstGeom>
          <a:noFill/>
          <a:ln w="9525">
            <a:noFill/>
            <a:miter lim="800000"/>
            <a:headEnd/>
            <a:tailEnd/>
          </a:ln>
        </p:spPr>
        <p:txBody>
          <a:bodyPr anchor="b"/>
          <a:lstStyle/>
          <a:p>
            <a:r>
              <a:rPr lang="en-US" sz="1200" i="0">
                <a:latin typeface="Arial" pitchFamily="34" charset="0"/>
              </a:rPr>
              <a:t>9.</a:t>
            </a:r>
            <a:fld id="{07D1E9B5-86A5-4C84-912D-B4612940D9FD}" type="slidenum">
              <a:rPr lang="en-US" sz="1200" i="0">
                <a:latin typeface="Arial" pitchFamily="34" charset="0"/>
              </a:rPr>
              <a:pPr/>
              <a:t>36</a:t>
            </a:fld>
            <a:endParaRPr lang="en-US" sz="1200" i="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animEffect transition="in" filter="wipe(up)">
                                      <p:cBhvr>
                                        <p:cTn id="7" dur="500"/>
                                        <p:tgtEl>
                                          <p:spTgt spid="553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1"/>
          <p:cNvSpPr>
            <a:spLocks noGrp="1"/>
          </p:cNvSpPr>
          <p:nvPr>
            <p:ph type="sldNum" sz="quarter" idx="12"/>
          </p:nvPr>
        </p:nvSpPr>
        <p:spPr>
          <a:noFill/>
        </p:spPr>
        <p:txBody>
          <a:bodyPr/>
          <a:lstStyle/>
          <a:p>
            <a:r>
              <a:rPr lang="en-US" smtClean="0"/>
              <a:t>9.</a:t>
            </a:r>
            <a:fld id="{0C714C51-E4D4-4A4E-AC50-7DDCB245B4D7}" type="slidenum">
              <a:rPr lang="en-US" smtClean="0"/>
              <a:pPr/>
              <a:t>37</a:t>
            </a:fld>
            <a:endParaRPr lang="en-US" smtClean="0"/>
          </a:p>
        </p:txBody>
      </p:sp>
      <p:sp>
        <p:nvSpPr>
          <p:cNvPr id="4198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9.9:  </a:t>
            </a:r>
            <a:r>
              <a:rPr lang="en-US" sz="2000">
                <a:latin typeface="Times-BoldItalic"/>
              </a:rPr>
              <a:t>Example 9.4</a:t>
            </a:r>
          </a:p>
        </p:txBody>
      </p:sp>
      <p:pic>
        <p:nvPicPr>
          <p:cNvPr id="2050" name="Picture 2"/>
          <p:cNvPicPr>
            <a:picLocks noChangeAspect="1" noChangeArrowheads="1"/>
          </p:cNvPicPr>
          <p:nvPr/>
        </p:nvPicPr>
        <p:blipFill>
          <a:blip r:embed="rId3"/>
          <a:srcRect/>
          <a:stretch>
            <a:fillRect/>
          </a:stretch>
        </p:blipFill>
        <p:spPr bwMode="auto">
          <a:xfrm>
            <a:off x="338138" y="609600"/>
            <a:ext cx="7967662" cy="1233488"/>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174625" y="2286000"/>
            <a:ext cx="6996113" cy="2101850"/>
          </a:xfrm>
          <a:prstGeom prst="rect">
            <a:avLst/>
          </a:prstGeom>
          <a:noFill/>
          <a:ln w="9525">
            <a:noFill/>
            <a:miter lim="800000"/>
            <a:headEnd/>
            <a:tailEnd/>
          </a:ln>
        </p:spPr>
      </p:pic>
      <p:pic>
        <p:nvPicPr>
          <p:cNvPr id="2053" name="Picture 5"/>
          <p:cNvPicPr>
            <a:picLocks noChangeAspect="1" noChangeArrowheads="1"/>
          </p:cNvPicPr>
          <p:nvPr/>
        </p:nvPicPr>
        <p:blipFill>
          <a:blip r:embed="rId5"/>
          <a:srcRect/>
          <a:stretch>
            <a:fillRect/>
          </a:stretch>
        </p:blipFill>
        <p:spPr bwMode="auto">
          <a:xfrm>
            <a:off x="2243138" y="4572000"/>
            <a:ext cx="6086475" cy="18430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wipe(left)">
                                      <p:cBhvr>
                                        <p:cTn id="11" dur="3250"/>
                                        <p:tgtEl>
                                          <p:spTgt spid="20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053"/>
                                        </p:tgtEl>
                                        <p:attrNameLst>
                                          <p:attrName>style.visibility</p:attrName>
                                        </p:attrNameLst>
                                      </p:cBhvr>
                                      <p:to>
                                        <p:strVal val="visible"/>
                                      </p:to>
                                    </p:set>
                                    <p:animEffect transition="in" filter="wipe(right)">
                                      <p:cBhvr>
                                        <p:cTn id="16" dur="325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2"/>
          </p:nvPr>
        </p:nvSpPr>
        <p:spPr>
          <a:noFill/>
        </p:spPr>
        <p:txBody>
          <a:bodyPr/>
          <a:lstStyle/>
          <a:p>
            <a:r>
              <a:rPr lang="en-US" smtClean="0"/>
              <a:t>9.</a:t>
            </a:r>
            <a:fld id="{F5C63E69-5A37-475E-A0D5-CAE80E809153}" type="slidenum">
              <a:rPr lang="en-US" smtClean="0"/>
              <a:pPr/>
              <a:t>38</a:t>
            </a:fld>
            <a:endParaRPr lang="en-US" smtClean="0"/>
          </a:p>
        </p:txBody>
      </p:sp>
      <p:sp>
        <p:nvSpPr>
          <p:cNvPr id="4301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9.10:  </a:t>
            </a:r>
            <a:r>
              <a:rPr lang="en-US" sz="2000">
                <a:latin typeface="Times-BoldItalic"/>
              </a:rPr>
              <a:t>The internet for our example</a:t>
            </a:r>
          </a:p>
        </p:txBody>
      </p:sp>
      <p:pic>
        <p:nvPicPr>
          <p:cNvPr id="3074" name="Picture 2"/>
          <p:cNvPicPr>
            <a:picLocks noChangeAspect="1" noChangeArrowheads="1"/>
          </p:cNvPicPr>
          <p:nvPr/>
        </p:nvPicPr>
        <p:blipFill>
          <a:blip r:embed="rId3"/>
          <a:srcRect/>
          <a:stretch>
            <a:fillRect/>
          </a:stretch>
        </p:blipFill>
        <p:spPr bwMode="auto">
          <a:xfrm>
            <a:off x="609600" y="2743200"/>
            <a:ext cx="7534275" cy="13985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1000" fill="hold"/>
                                        <p:tgtEl>
                                          <p:spTgt spid="3074"/>
                                        </p:tgtEl>
                                        <p:attrNameLst>
                                          <p:attrName>ppt_w</p:attrName>
                                        </p:attrNameLst>
                                      </p:cBhvr>
                                      <p:tavLst>
                                        <p:tav tm="0">
                                          <p:val>
                                            <p:fltVal val="0"/>
                                          </p:val>
                                        </p:tav>
                                        <p:tav tm="100000">
                                          <p:val>
                                            <p:strVal val="#ppt_w"/>
                                          </p:val>
                                        </p:tav>
                                      </p:tavLst>
                                    </p:anim>
                                    <p:anim calcmode="lin" valueType="num">
                                      <p:cBhvr>
                                        <p:cTn id="8" dur="1000" fill="hold"/>
                                        <p:tgtEl>
                                          <p:spTgt spid="3074"/>
                                        </p:tgtEl>
                                        <p:attrNameLst>
                                          <p:attrName>ppt_h</p:attrName>
                                        </p:attrNameLst>
                                      </p:cBhvr>
                                      <p:tavLst>
                                        <p:tav tm="0">
                                          <p:val>
                                            <p:fltVal val="0"/>
                                          </p:val>
                                        </p:tav>
                                        <p:tav tm="100000">
                                          <p:val>
                                            <p:strVal val="#ppt_h"/>
                                          </p:val>
                                        </p:tav>
                                      </p:tavLst>
                                    </p:anim>
                                    <p:anim calcmode="lin" valueType="num">
                                      <p:cBhvr>
                                        <p:cTn id="9" dur="1000" fill="hold"/>
                                        <p:tgtEl>
                                          <p:spTgt spid="3074"/>
                                        </p:tgtEl>
                                        <p:attrNameLst>
                                          <p:attrName>style.rotation</p:attrName>
                                        </p:attrNameLst>
                                      </p:cBhvr>
                                      <p:tavLst>
                                        <p:tav tm="0">
                                          <p:val>
                                            <p:fltVal val="90"/>
                                          </p:val>
                                        </p:tav>
                                        <p:tav tm="100000">
                                          <p:val>
                                            <p:fltVal val="0"/>
                                          </p:val>
                                        </p:tav>
                                      </p:tavLst>
                                    </p:anim>
                                    <p:animEffect transition="in" filter="fade">
                                      <p:cBhvr>
                                        <p:cTn id="10"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1"/>
          <p:cNvSpPr>
            <a:spLocks noGrp="1"/>
          </p:cNvSpPr>
          <p:nvPr>
            <p:ph type="sldNum" sz="quarter" idx="12"/>
          </p:nvPr>
        </p:nvSpPr>
        <p:spPr>
          <a:noFill/>
        </p:spPr>
        <p:txBody>
          <a:bodyPr/>
          <a:lstStyle/>
          <a:p>
            <a:r>
              <a:rPr lang="en-US" smtClean="0"/>
              <a:t>9.</a:t>
            </a:r>
            <a:fld id="{E6223B69-F833-4AE2-97B5-46918A50FA54}" type="slidenum">
              <a:rPr lang="en-US" smtClean="0"/>
              <a:pPr/>
              <a:t>39</a:t>
            </a:fld>
            <a:endParaRPr lang="en-US" smtClean="0"/>
          </a:p>
        </p:txBody>
      </p:sp>
      <p:sp>
        <p:nvSpPr>
          <p:cNvPr id="4403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9.11:  </a:t>
            </a:r>
            <a:r>
              <a:rPr lang="en-US" sz="2000">
                <a:latin typeface="Times-BoldItalic"/>
              </a:rPr>
              <a:t>Flow of packets at Alice site</a:t>
            </a:r>
          </a:p>
        </p:txBody>
      </p:sp>
      <p:pic>
        <p:nvPicPr>
          <p:cNvPr id="6" name="Picture 2"/>
          <p:cNvPicPr>
            <a:picLocks noChangeAspect="1" noChangeArrowheads="1"/>
          </p:cNvPicPr>
          <p:nvPr/>
        </p:nvPicPr>
        <p:blipFill>
          <a:blip r:embed="rId3"/>
          <a:srcRect/>
          <a:stretch>
            <a:fillRect/>
          </a:stretch>
        </p:blipFill>
        <p:spPr bwMode="auto">
          <a:xfrm>
            <a:off x="609600" y="685800"/>
            <a:ext cx="7534275" cy="1398588"/>
          </a:xfrm>
          <a:prstGeom prst="rect">
            <a:avLst/>
          </a:prstGeom>
          <a:noFill/>
          <a:ln w="9525">
            <a:noFill/>
            <a:miter lim="800000"/>
            <a:headEnd/>
            <a:tailEnd/>
          </a:ln>
        </p:spPr>
      </p:pic>
      <p:pic>
        <p:nvPicPr>
          <p:cNvPr id="4098" name="Picture 2"/>
          <p:cNvPicPr>
            <a:picLocks noChangeAspect="1" noChangeArrowheads="1"/>
          </p:cNvPicPr>
          <p:nvPr/>
        </p:nvPicPr>
        <p:blipFill>
          <a:blip r:embed="rId4"/>
          <a:srcRect/>
          <a:stretch>
            <a:fillRect/>
          </a:stretch>
        </p:blipFill>
        <p:spPr bwMode="auto">
          <a:xfrm>
            <a:off x="762000" y="2209800"/>
            <a:ext cx="6996113" cy="3781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wipe(up)">
                                      <p:cBhvr>
                                        <p:cTn id="15" dur="3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1"/>
          <p:cNvSpPr>
            <a:spLocks noGrp="1"/>
          </p:cNvSpPr>
          <p:nvPr>
            <p:ph type="sldNum" sz="quarter" idx="12"/>
          </p:nvPr>
        </p:nvSpPr>
        <p:spPr>
          <a:noFill/>
        </p:spPr>
        <p:txBody>
          <a:bodyPr/>
          <a:lstStyle/>
          <a:p>
            <a:r>
              <a:rPr lang="en-US" smtClean="0"/>
              <a:t>9.</a:t>
            </a:r>
            <a:fld id="{CF81EEC0-ACD4-4BDF-B3A5-074E0E95EEC1}" type="slidenum">
              <a:rPr lang="en-US" smtClean="0"/>
              <a:pPr/>
              <a:t>4</a:t>
            </a:fld>
            <a:endParaRPr lang="en-US" smtClean="0"/>
          </a:p>
        </p:txBody>
      </p:sp>
      <p:sp>
        <p:nvSpPr>
          <p:cNvPr id="717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71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717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71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71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717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71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4198938" cy="646113"/>
          </a:xfrm>
          <a:prstGeom prst="rect">
            <a:avLst/>
          </a:prstGeom>
          <a:noFill/>
          <a:ln>
            <a:noFill/>
          </a:ln>
          <a:extLst/>
        </p:spPr>
        <p:txBody>
          <a:bodyPr wrap="none">
            <a:spAutoFit/>
          </a:bodyPr>
          <a:lstStyle/>
          <a:p>
            <a:pPr eaLnBrk="0" hangingPunct="0">
              <a:defRPr/>
            </a:pPr>
            <a:r>
              <a:rPr lang="en-US" sz="3600" dirty="0">
                <a:solidFill>
                  <a:schemeClr val="hlink"/>
                </a:solidFill>
                <a:effectLst>
                  <a:outerShdw blurRad="38100" dist="38100" dir="2700000" algn="tl">
                    <a:srgbClr val="C0C0C0"/>
                  </a:outerShdw>
                </a:effectLst>
                <a:latin typeface="Times New Roman" pitchFamily="18" charset="0"/>
              </a:rPr>
              <a:t>2.1  Nodes and Links</a:t>
            </a:r>
          </a:p>
        </p:txBody>
      </p:sp>
      <p:sp>
        <p:nvSpPr>
          <p:cNvPr id="7179" name="Rectangle 10"/>
          <p:cNvSpPr>
            <a:spLocks noChangeArrowheads="1"/>
          </p:cNvSpPr>
          <p:nvPr/>
        </p:nvSpPr>
        <p:spPr bwMode="auto">
          <a:xfrm>
            <a:off x="381000" y="1293813"/>
            <a:ext cx="7924800" cy="5262562"/>
          </a:xfrm>
          <a:prstGeom prst="rect">
            <a:avLst/>
          </a:prstGeom>
          <a:solidFill>
            <a:schemeClr val="bg1"/>
          </a:solidFill>
          <a:ln w="9525">
            <a:noFill/>
            <a:miter lim="800000"/>
            <a:headEnd/>
            <a:tailEnd/>
          </a:ln>
        </p:spPr>
        <p:txBody>
          <a:bodyPr>
            <a:spAutoFit/>
          </a:bodyPr>
          <a:lstStyle/>
          <a:p>
            <a:pPr algn="just" eaLnBrk="0" hangingPunct="0">
              <a:buFont typeface="Wingdings" pitchFamily="2" charset="2"/>
              <a:buChar char="q"/>
            </a:pPr>
            <a:r>
              <a:rPr lang="en-US" sz="2800">
                <a:latin typeface="Times New Roman" pitchFamily="18" charset="0"/>
              </a:rPr>
              <a:t>Communication at the data-link layer is node-to-node. </a:t>
            </a:r>
          </a:p>
          <a:p>
            <a:pPr algn="just" eaLnBrk="0" hangingPunct="0">
              <a:buFont typeface="Wingdings" pitchFamily="2" charset="2"/>
              <a:buChar char="q"/>
            </a:pPr>
            <a:r>
              <a:rPr lang="en-US" sz="2800">
                <a:latin typeface="Times New Roman" pitchFamily="18" charset="0"/>
              </a:rPr>
              <a:t>A data unit from one point in the Internet needs to pass through many networks (LANs and WANs) to reach another point. </a:t>
            </a:r>
          </a:p>
          <a:p>
            <a:pPr algn="just" eaLnBrk="0" hangingPunct="0">
              <a:buFont typeface="Wingdings" pitchFamily="2" charset="2"/>
              <a:buChar char="q"/>
            </a:pPr>
            <a:r>
              <a:rPr lang="en-US" sz="2800">
                <a:latin typeface="Times New Roman" pitchFamily="18" charset="0"/>
              </a:rPr>
              <a:t>Theses LANs and WANs are connected by routers. It is customary to refer to the two end hosts and the routers as nodes and the networks in between as links. </a:t>
            </a:r>
          </a:p>
          <a:p>
            <a:pPr algn="just" eaLnBrk="0" hangingPunct="0">
              <a:buFont typeface="Wingdings" pitchFamily="2" charset="2"/>
              <a:buChar char="q"/>
            </a:pPr>
            <a:r>
              <a:rPr lang="en-US" sz="2800">
                <a:latin typeface="Times New Roman" pitchFamily="18" charset="0"/>
              </a:rPr>
              <a:t>Figure 9.2 is a simple representation of links and nodes when the path of the data unit is only six nodes.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1"/>
          <p:cNvSpPr>
            <a:spLocks noGrp="1"/>
          </p:cNvSpPr>
          <p:nvPr>
            <p:ph type="sldNum" sz="quarter" idx="12"/>
          </p:nvPr>
        </p:nvSpPr>
        <p:spPr>
          <a:noFill/>
        </p:spPr>
        <p:txBody>
          <a:bodyPr/>
          <a:lstStyle/>
          <a:p>
            <a:r>
              <a:rPr lang="en-US" smtClean="0"/>
              <a:t>9.</a:t>
            </a:r>
            <a:fld id="{8D457A42-9009-4C5B-9882-53A7F1DF9FDD}" type="slidenum">
              <a:rPr lang="en-US" smtClean="0"/>
              <a:pPr/>
              <a:t>40</a:t>
            </a:fld>
            <a:endParaRPr lang="en-US" smtClean="0"/>
          </a:p>
        </p:txBody>
      </p:sp>
      <p:sp>
        <p:nvSpPr>
          <p:cNvPr id="45059"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9.12:  </a:t>
            </a:r>
            <a:r>
              <a:rPr lang="en-US" sz="2000">
                <a:latin typeface="Times-BoldItalic"/>
              </a:rPr>
              <a:t>Flow of activities at router R1</a:t>
            </a:r>
          </a:p>
        </p:txBody>
      </p:sp>
      <p:pic>
        <p:nvPicPr>
          <p:cNvPr id="5122" name="Picture 2"/>
          <p:cNvPicPr>
            <a:picLocks noChangeAspect="1" noChangeArrowheads="1"/>
          </p:cNvPicPr>
          <p:nvPr/>
        </p:nvPicPr>
        <p:blipFill>
          <a:blip r:embed="rId3"/>
          <a:srcRect/>
          <a:stretch>
            <a:fillRect/>
          </a:stretch>
        </p:blipFill>
        <p:spPr bwMode="auto">
          <a:xfrm>
            <a:off x="760413" y="2355850"/>
            <a:ext cx="7088187" cy="3892550"/>
          </a:xfrm>
          <a:prstGeom prst="rect">
            <a:avLst/>
          </a:prstGeom>
          <a:noFill/>
          <a:ln w="9525">
            <a:noFill/>
            <a:miter lim="800000"/>
            <a:headEnd/>
            <a:tailEnd/>
          </a:ln>
        </p:spPr>
      </p:pic>
      <p:pic>
        <p:nvPicPr>
          <p:cNvPr id="4" name="Picture 2"/>
          <p:cNvPicPr>
            <a:picLocks noChangeAspect="1" noChangeArrowheads="1"/>
          </p:cNvPicPr>
          <p:nvPr/>
        </p:nvPicPr>
        <p:blipFill>
          <a:blip r:embed="rId4"/>
          <a:srcRect/>
          <a:stretch>
            <a:fillRect/>
          </a:stretch>
        </p:blipFill>
        <p:spPr bwMode="auto">
          <a:xfrm>
            <a:off x="609600" y="887413"/>
            <a:ext cx="7534275" cy="13985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wipe(left)">
                                      <p:cBhvr>
                                        <p:cTn id="15" dur="325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p:cNvSpPr>
            <a:spLocks noGrp="1"/>
          </p:cNvSpPr>
          <p:nvPr>
            <p:ph type="sldNum" sz="quarter" idx="12"/>
          </p:nvPr>
        </p:nvSpPr>
        <p:spPr>
          <a:noFill/>
        </p:spPr>
        <p:txBody>
          <a:bodyPr/>
          <a:lstStyle/>
          <a:p>
            <a:r>
              <a:rPr lang="en-US" smtClean="0"/>
              <a:t>9.</a:t>
            </a:r>
            <a:fld id="{77D9871C-4238-49AF-A3AA-A15659093E95}" type="slidenum">
              <a:rPr lang="en-US" smtClean="0"/>
              <a:pPr/>
              <a:t>41</a:t>
            </a:fld>
            <a:endParaRPr lang="en-US" smtClean="0"/>
          </a:p>
        </p:txBody>
      </p:sp>
      <p:sp>
        <p:nvSpPr>
          <p:cNvPr id="4608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9.13:  </a:t>
            </a:r>
            <a:r>
              <a:rPr lang="en-US" sz="2000">
                <a:latin typeface="Times-BoldItalic"/>
              </a:rPr>
              <a:t>Flow of activities at router R2</a:t>
            </a:r>
          </a:p>
        </p:txBody>
      </p:sp>
      <p:pic>
        <p:nvPicPr>
          <p:cNvPr id="4" name="Picture 2"/>
          <p:cNvPicPr>
            <a:picLocks noChangeAspect="1" noChangeArrowheads="1"/>
          </p:cNvPicPr>
          <p:nvPr/>
        </p:nvPicPr>
        <p:blipFill>
          <a:blip r:embed="rId3"/>
          <a:srcRect/>
          <a:stretch>
            <a:fillRect/>
          </a:stretch>
        </p:blipFill>
        <p:spPr bwMode="auto">
          <a:xfrm>
            <a:off x="695325" y="963613"/>
            <a:ext cx="7534275" cy="1398587"/>
          </a:xfrm>
          <a:prstGeom prst="rect">
            <a:avLst/>
          </a:prstGeom>
          <a:noFill/>
          <a:ln w="9525">
            <a:noFill/>
            <a:miter lim="800000"/>
            <a:headEnd/>
            <a:tailEnd/>
          </a:ln>
        </p:spPr>
      </p:pic>
      <p:pic>
        <p:nvPicPr>
          <p:cNvPr id="6146" name="Picture 2"/>
          <p:cNvPicPr>
            <a:picLocks noChangeAspect="1" noChangeArrowheads="1"/>
          </p:cNvPicPr>
          <p:nvPr/>
        </p:nvPicPr>
        <p:blipFill>
          <a:blip r:embed="rId4"/>
          <a:srcRect/>
          <a:stretch>
            <a:fillRect/>
          </a:stretch>
        </p:blipFill>
        <p:spPr bwMode="auto">
          <a:xfrm>
            <a:off x="1371600" y="2306638"/>
            <a:ext cx="7092950" cy="3908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wipe(left)">
                                      <p:cBhvr>
                                        <p:cTn id="15" dur="325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2"/>
          </p:nvPr>
        </p:nvSpPr>
        <p:spPr>
          <a:noFill/>
        </p:spPr>
        <p:txBody>
          <a:bodyPr/>
          <a:lstStyle/>
          <a:p>
            <a:r>
              <a:rPr lang="en-US" smtClean="0"/>
              <a:t>9.</a:t>
            </a:r>
            <a:fld id="{DA25703B-1D95-4780-A06F-EA5EC1ED68DA}" type="slidenum">
              <a:rPr lang="en-US" smtClean="0"/>
              <a:pPr/>
              <a:t>42</a:t>
            </a:fld>
            <a:endParaRPr lang="en-US" smtClean="0"/>
          </a:p>
        </p:txBody>
      </p:sp>
      <p:sp>
        <p:nvSpPr>
          <p:cNvPr id="47107"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9.14:  </a:t>
            </a:r>
            <a:r>
              <a:rPr lang="en-US" sz="2000">
                <a:latin typeface="Times-BoldItalic"/>
              </a:rPr>
              <a:t>Activities at Bob’s site</a:t>
            </a:r>
          </a:p>
        </p:txBody>
      </p:sp>
      <p:pic>
        <p:nvPicPr>
          <p:cNvPr id="6" name="Picture 2"/>
          <p:cNvPicPr>
            <a:picLocks noChangeAspect="1" noChangeArrowheads="1"/>
          </p:cNvPicPr>
          <p:nvPr/>
        </p:nvPicPr>
        <p:blipFill>
          <a:blip r:embed="rId3"/>
          <a:srcRect/>
          <a:stretch>
            <a:fillRect/>
          </a:stretch>
        </p:blipFill>
        <p:spPr bwMode="auto">
          <a:xfrm>
            <a:off x="609600" y="887413"/>
            <a:ext cx="7534275" cy="1398587"/>
          </a:xfrm>
          <a:prstGeom prst="rect">
            <a:avLst/>
          </a:prstGeom>
          <a:noFill/>
          <a:ln w="9525">
            <a:noFill/>
            <a:miter lim="800000"/>
            <a:headEnd/>
            <a:tailEnd/>
          </a:ln>
        </p:spPr>
      </p:pic>
      <p:pic>
        <p:nvPicPr>
          <p:cNvPr id="7170" name="Picture 2"/>
          <p:cNvPicPr>
            <a:picLocks noChangeAspect="1" noChangeArrowheads="1"/>
          </p:cNvPicPr>
          <p:nvPr/>
        </p:nvPicPr>
        <p:blipFill>
          <a:blip r:embed="rId4"/>
          <a:srcRect/>
          <a:stretch>
            <a:fillRect/>
          </a:stretch>
        </p:blipFill>
        <p:spPr bwMode="auto">
          <a:xfrm>
            <a:off x="3657600" y="2133600"/>
            <a:ext cx="3224213" cy="3451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animEffect transition="in" filter="wipe(down)">
                                      <p:cBhvr>
                                        <p:cTn id="15" dur="2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Slide Number Placeholder 1"/>
          <p:cNvSpPr>
            <a:spLocks noGrp="1"/>
          </p:cNvSpPr>
          <p:nvPr>
            <p:ph type="sldNum" sz="quarter" idx="12"/>
          </p:nvPr>
        </p:nvSpPr>
        <p:spPr>
          <a:noFill/>
        </p:spPr>
        <p:txBody>
          <a:bodyPr/>
          <a:lstStyle/>
          <a:p>
            <a:r>
              <a:rPr lang="en-US" smtClean="0"/>
              <a:t>10.</a:t>
            </a:r>
            <a:fld id="{8958FAE2-7048-4D35-94E2-AFFD4FBB94D6}" type="slidenum">
              <a:rPr lang="en-US" smtClean="0"/>
              <a:pPr/>
              <a:t>43</a:t>
            </a:fld>
            <a:endParaRPr lang="en-US" smtClean="0"/>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1363" name="Text Box 3"/>
          <p:cNvSpPr txBox="1">
            <a:spLocks noChangeArrowheads="1"/>
          </p:cNvSpPr>
          <p:nvPr/>
        </p:nvSpPr>
        <p:spPr bwMode="auto">
          <a:xfrm>
            <a:off x="228600" y="406400"/>
            <a:ext cx="1292225" cy="1077913"/>
          </a:xfrm>
          <a:prstGeom prst="rect">
            <a:avLst/>
          </a:prstGeom>
          <a:noFill/>
          <a:ln w="9525">
            <a:noFill/>
            <a:miter lim="800000"/>
            <a:headEnd/>
            <a:tailEnd/>
          </a:ln>
          <a:effectLst/>
        </p:spPr>
        <p:txBody>
          <a:bodyPr wrap="none">
            <a:spAutoFit/>
          </a:bodyPr>
          <a:lstStyle/>
          <a:p>
            <a:pPr marL="0" lvl="2" eaLnBrk="0" hangingPunct="0">
              <a:defRPr/>
            </a:pPr>
            <a:r>
              <a:rPr lang="en-US" i="0">
                <a:effectLst>
                  <a:outerShdw blurRad="38100" dist="38100" dir="2700000" algn="tl">
                    <a:srgbClr val="C0C0C0"/>
                  </a:outerShdw>
                </a:effectLst>
                <a:latin typeface="Times" pitchFamily="18" charset="0"/>
              </a:rPr>
              <a:t>FRAMING</a:t>
            </a:r>
            <a:endParaRPr lang="en-US" i="0" dirty="0">
              <a:effectLst>
                <a:outerShdw blurRad="38100" dist="38100" dir="2700000" algn="tl">
                  <a:srgbClr val="C0C0C0"/>
                </a:outerShdw>
              </a:effectLst>
              <a:latin typeface="Times" pitchFamily="18" charset="0"/>
            </a:endParaRP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48133"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48134" name="Rectangle 6"/>
          <p:cNvSpPr>
            <a:spLocks noChangeArrowheads="1"/>
          </p:cNvSpPr>
          <p:nvPr/>
        </p:nvSpPr>
        <p:spPr bwMode="auto">
          <a:xfrm>
            <a:off x="304800" y="1676400"/>
            <a:ext cx="8458200" cy="5508625"/>
          </a:xfrm>
          <a:prstGeom prst="rect">
            <a:avLst/>
          </a:prstGeom>
          <a:noFill/>
          <a:ln w="9525">
            <a:noFill/>
            <a:miter lim="800000"/>
            <a:headEnd/>
            <a:tailEnd/>
          </a:ln>
        </p:spPr>
        <p:txBody>
          <a:bodyPr>
            <a:spAutoFit/>
          </a:bodyPr>
          <a:lstStyle/>
          <a:p>
            <a:pPr algn="just" eaLnBrk="0" hangingPunct="0">
              <a:buFont typeface="Wingdings" pitchFamily="2" charset="2"/>
              <a:buChar char="q"/>
            </a:pPr>
            <a:r>
              <a:rPr lang="en-US"/>
              <a:t>Framing in the data link layer divides a message from one source to a destination by adding a sender address and a destination address. </a:t>
            </a:r>
          </a:p>
          <a:p>
            <a:pPr algn="just" eaLnBrk="0" hangingPunct="0"/>
            <a:endParaRPr lang="en-US"/>
          </a:p>
          <a:p>
            <a:pPr algn="just" eaLnBrk="0" hangingPunct="0">
              <a:buFont typeface="Wingdings" pitchFamily="2" charset="2"/>
              <a:buChar char="q"/>
            </a:pPr>
            <a:r>
              <a:rPr lang="en-US"/>
              <a:t>The destination address defines where the packet is to go; the sender address helps the recipient acknowledge the receipt.</a:t>
            </a:r>
            <a:endParaRPr lang="en-IN"/>
          </a:p>
          <a:p>
            <a:pPr algn="just" eaLnBrk="0" hangingPunct="0">
              <a:buFont typeface="Wingdings" pitchFamily="2" charset="2"/>
              <a:buChar char="q"/>
            </a:pPr>
            <a:endParaRPr lang="en-US"/>
          </a:p>
          <a:p>
            <a:pPr algn="just" eaLnBrk="0" hangingPunct="0"/>
            <a:endParaRPr lang="en-US">
              <a:latin typeface="Times-Roman"/>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Slide Number Placeholder 1"/>
          <p:cNvSpPr>
            <a:spLocks noGrp="1"/>
          </p:cNvSpPr>
          <p:nvPr>
            <p:ph type="sldNum" sz="quarter" idx="12"/>
          </p:nvPr>
        </p:nvSpPr>
        <p:spPr>
          <a:noFill/>
        </p:spPr>
        <p:txBody>
          <a:bodyPr/>
          <a:lstStyle/>
          <a:p>
            <a:r>
              <a:rPr lang="en-US" smtClean="0"/>
              <a:t>10.</a:t>
            </a:r>
            <a:fld id="{1C979929-FBA7-4FC4-A774-86B7559AA2E5}" type="slidenum">
              <a:rPr lang="en-US" smtClean="0"/>
              <a:pPr/>
              <a:t>44</a:t>
            </a:fld>
            <a:endParaRPr lang="en-US" smtClean="0"/>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1363" name="Text Box 3"/>
          <p:cNvSpPr txBox="1">
            <a:spLocks noChangeArrowheads="1"/>
          </p:cNvSpPr>
          <p:nvPr/>
        </p:nvSpPr>
        <p:spPr bwMode="auto">
          <a:xfrm>
            <a:off x="228600" y="406400"/>
            <a:ext cx="1292225" cy="1077913"/>
          </a:xfrm>
          <a:prstGeom prst="rect">
            <a:avLst/>
          </a:prstGeom>
          <a:noFill/>
          <a:ln w="9525">
            <a:noFill/>
            <a:miter lim="800000"/>
            <a:headEnd/>
            <a:tailEnd/>
          </a:ln>
          <a:effectLst/>
        </p:spPr>
        <p:txBody>
          <a:bodyPr wrap="none">
            <a:spAutoFit/>
          </a:bodyPr>
          <a:lstStyle/>
          <a:p>
            <a:pPr marL="0" lvl="2" eaLnBrk="0" hangingPunct="0">
              <a:defRPr/>
            </a:pPr>
            <a:r>
              <a:rPr lang="en-US" i="0">
                <a:effectLst>
                  <a:outerShdw blurRad="38100" dist="38100" dir="2700000" algn="tl">
                    <a:srgbClr val="C0C0C0"/>
                  </a:outerShdw>
                </a:effectLst>
                <a:latin typeface="Times" pitchFamily="18" charset="0"/>
              </a:rPr>
              <a:t>FRAMING</a:t>
            </a:r>
            <a:endParaRPr lang="en-US" i="0" dirty="0">
              <a:effectLst>
                <a:outerShdw blurRad="38100" dist="38100" dir="2700000" algn="tl">
                  <a:srgbClr val="C0C0C0"/>
                </a:outerShdw>
              </a:effectLst>
              <a:latin typeface="Times" pitchFamily="18" charset="0"/>
            </a:endParaRP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49157"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49158" name="Rectangle 6"/>
          <p:cNvSpPr>
            <a:spLocks noChangeArrowheads="1"/>
          </p:cNvSpPr>
          <p:nvPr/>
        </p:nvSpPr>
        <p:spPr bwMode="auto">
          <a:xfrm>
            <a:off x="304800" y="1676400"/>
            <a:ext cx="8458200" cy="5508625"/>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Fixed-Size Framing:</a:t>
            </a:r>
          </a:p>
          <a:p>
            <a:endParaRPr lang="en-IN">
              <a:latin typeface="Times New Roman" pitchFamily="18" charset="0"/>
              <a:cs typeface="Times New Roman" pitchFamily="18" charset="0"/>
            </a:endParaRPr>
          </a:p>
          <a:p>
            <a:pPr algn="just" eaLnBrk="0" hangingPunct="0">
              <a:buFont typeface="Wingdings" pitchFamily="2" charset="2"/>
              <a:buChar char="q"/>
            </a:pPr>
            <a:r>
              <a:rPr lang="en-US"/>
              <a:t>There is no need for defining the boundaries of the frames; the size itself can be used as a delimiter. </a:t>
            </a:r>
            <a:endParaRPr lang="en-IN"/>
          </a:p>
          <a:p>
            <a:pPr algn="just" eaLnBrk="0" hangingPunct="0">
              <a:buFont typeface="Wingdings" pitchFamily="2" charset="2"/>
              <a:buChar char="q"/>
            </a:pPr>
            <a:endParaRPr lang="en-US"/>
          </a:p>
          <a:p>
            <a:pPr algn="just" eaLnBrk="0" hangingPunct="0">
              <a:buFont typeface="Wingdings" pitchFamily="2" charset="2"/>
              <a:buChar char="q"/>
            </a:pPr>
            <a:r>
              <a:rPr lang="en-US"/>
              <a:t>An example of this type of framing is the ATM wide-area network, which uses frames of fixed size called cells.</a:t>
            </a:r>
            <a:endParaRPr lang="en-IN"/>
          </a:p>
          <a:p>
            <a:pPr algn="just" eaLnBrk="0" hangingPunct="0"/>
            <a:endParaRPr lang="en-US"/>
          </a:p>
          <a:p>
            <a:pPr algn="just" eaLnBrk="0" hangingPunct="0"/>
            <a:endParaRPr lang="en-US">
              <a:latin typeface="Times-Roman"/>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1"/>
          <p:cNvSpPr>
            <a:spLocks noGrp="1"/>
          </p:cNvSpPr>
          <p:nvPr>
            <p:ph type="sldNum" sz="quarter" idx="12"/>
          </p:nvPr>
        </p:nvSpPr>
        <p:spPr>
          <a:noFill/>
        </p:spPr>
        <p:txBody>
          <a:bodyPr/>
          <a:lstStyle/>
          <a:p>
            <a:r>
              <a:rPr lang="en-US" smtClean="0"/>
              <a:t>9.</a:t>
            </a:r>
            <a:fld id="{504C19FA-5E20-4436-8D48-9BBD0A4F0E82}" type="slidenum">
              <a:rPr lang="en-US" smtClean="0"/>
              <a:pPr/>
              <a:t>45</a:t>
            </a:fld>
            <a:endParaRPr lang="en-US" smtClean="0"/>
          </a:p>
        </p:txBody>
      </p:sp>
      <p:sp>
        <p:nvSpPr>
          <p:cNvPr id="50179" name="Rectangle 2"/>
          <p:cNvSpPr>
            <a:spLocks noChangeArrowheads="1"/>
          </p:cNvSpPr>
          <p:nvPr/>
        </p:nvSpPr>
        <p:spPr bwMode="auto">
          <a:xfrm>
            <a:off x="228600" y="838200"/>
            <a:ext cx="8534400" cy="4524375"/>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Variable-Size Framing:</a:t>
            </a:r>
          </a:p>
          <a:p>
            <a:endParaRPr lang="en-IN">
              <a:latin typeface="Times New Roman" pitchFamily="18" charset="0"/>
              <a:cs typeface="Times New Roman" pitchFamily="18" charset="0"/>
            </a:endParaRPr>
          </a:p>
          <a:p>
            <a:pPr algn="just" eaLnBrk="0" hangingPunct="0">
              <a:buFont typeface="Wingdings" pitchFamily="2" charset="2"/>
              <a:buChar char="q"/>
            </a:pPr>
            <a:r>
              <a:rPr lang="en-US"/>
              <a:t>We need a way to define the end of the frame and the beginning of the next. </a:t>
            </a:r>
            <a:endParaRPr lang="en-IN"/>
          </a:p>
          <a:p>
            <a:pPr algn="just" eaLnBrk="0" hangingPunct="0">
              <a:buFont typeface="Wingdings" pitchFamily="2" charset="2"/>
              <a:buChar char="q"/>
            </a:pPr>
            <a:endParaRPr lang="en-IN"/>
          </a:p>
          <a:p>
            <a:pPr algn="just" eaLnBrk="0" hangingPunct="0">
              <a:buFont typeface="Wingdings" pitchFamily="2" charset="2"/>
              <a:buChar char="q"/>
            </a:pPr>
            <a:endParaRPr lang="en-US"/>
          </a:p>
          <a:p>
            <a:pPr algn="just" eaLnBrk="0" hangingPunct="0">
              <a:buFont typeface="Wingdings" pitchFamily="2" charset="2"/>
              <a:buChar char="q"/>
            </a:pPr>
            <a:r>
              <a:rPr lang="en-US"/>
              <a:t>An example : two approaches were used for this purpose: a character-oriented approach and a bit-oriented approach</a:t>
            </a:r>
            <a:endParaRPr lang="en-I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1"/>
          <p:cNvSpPr>
            <a:spLocks noGrp="1"/>
          </p:cNvSpPr>
          <p:nvPr>
            <p:ph type="sldNum" sz="quarter" idx="12"/>
          </p:nvPr>
        </p:nvSpPr>
        <p:spPr>
          <a:noFill/>
        </p:spPr>
        <p:txBody>
          <a:bodyPr/>
          <a:lstStyle/>
          <a:p>
            <a:r>
              <a:rPr lang="en-US" smtClean="0"/>
              <a:t>11.</a:t>
            </a:r>
            <a:fld id="{2C73530F-1279-4F86-A74B-39EE8482CAF2}" type="slidenum">
              <a:rPr lang="en-US" smtClean="0"/>
              <a:pPr/>
              <a:t>46</a:t>
            </a:fld>
            <a:endParaRPr lang="en-US" smtClean="0"/>
          </a:p>
        </p:txBody>
      </p:sp>
      <p:sp>
        <p:nvSpPr>
          <p:cNvPr id="5120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5120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51205" name="Text Box 4"/>
          <p:cNvSpPr txBox="1">
            <a:spLocks noChangeArrowheads="1"/>
          </p:cNvSpPr>
          <p:nvPr/>
        </p:nvSpPr>
        <p:spPr bwMode="auto">
          <a:xfrm>
            <a:off x="304800" y="381000"/>
            <a:ext cx="6054725"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11.1  </a:t>
            </a:r>
            <a:r>
              <a:rPr lang="en-US" sz="2000">
                <a:latin typeface="Times New Roman" pitchFamily="18" charset="0"/>
              </a:rPr>
              <a:t>A frame in a character-oriented protocol</a:t>
            </a:r>
          </a:p>
        </p:txBody>
      </p:sp>
      <p:sp>
        <p:nvSpPr>
          <p:cNvPr id="5120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51207" name="Picture 6"/>
          <p:cNvPicPr>
            <a:picLocks noChangeAspect="1" noChangeArrowheads="1"/>
          </p:cNvPicPr>
          <p:nvPr/>
        </p:nvPicPr>
        <p:blipFill>
          <a:blip r:embed="rId3"/>
          <a:srcRect/>
          <a:stretch>
            <a:fillRect/>
          </a:stretch>
        </p:blipFill>
        <p:spPr bwMode="auto">
          <a:xfrm>
            <a:off x="685800" y="2600325"/>
            <a:ext cx="7158038" cy="993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1"/>
          <p:cNvSpPr>
            <a:spLocks noGrp="1"/>
          </p:cNvSpPr>
          <p:nvPr>
            <p:ph type="sldNum" sz="quarter" idx="12"/>
          </p:nvPr>
        </p:nvSpPr>
        <p:spPr>
          <a:noFill/>
        </p:spPr>
        <p:txBody>
          <a:bodyPr/>
          <a:lstStyle/>
          <a:p>
            <a:r>
              <a:rPr lang="en-US" smtClean="0"/>
              <a:t>11.</a:t>
            </a:r>
            <a:fld id="{69FA3D93-03D8-4B5A-93C7-C178B450DF9A}" type="slidenum">
              <a:rPr lang="en-US" smtClean="0"/>
              <a:pPr/>
              <a:t>47</a:t>
            </a:fld>
            <a:endParaRPr lang="en-US" smtClean="0"/>
          </a:p>
        </p:txBody>
      </p:sp>
      <p:sp>
        <p:nvSpPr>
          <p:cNvPr id="5222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5222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52229" name="Text Box 4"/>
          <p:cNvSpPr txBox="1">
            <a:spLocks noChangeArrowheads="1"/>
          </p:cNvSpPr>
          <p:nvPr/>
        </p:nvSpPr>
        <p:spPr bwMode="auto">
          <a:xfrm>
            <a:off x="304800" y="381000"/>
            <a:ext cx="4773613"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11.2  </a:t>
            </a:r>
            <a:r>
              <a:rPr lang="en-US" sz="2000">
                <a:latin typeface="Times New Roman" pitchFamily="18" charset="0"/>
              </a:rPr>
              <a:t>Byte stuffing and unstuffing</a:t>
            </a:r>
          </a:p>
        </p:txBody>
      </p:sp>
      <p:sp>
        <p:nvSpPr>
          <p:cNvPr id="5223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52231" name="Picture 6"/>
          <p:cNvPicPr>
            <a:picLocks noChangeAspect="1" noChangeArrowheads="1"/>
          </p:cNvPicPr>
          <p:nvPr/>
        </p:nvPicPr>
        <p:blipFill>
          <a:blip r:embed="rId3"/>
          <a:srcRect/>
          <a:stretch>
            <a:fillRect/>
          </a:stretch>
        </p:blipFill>
        <p:spPr bwMode="auto">
          <a:xfrm>
            <a:off x="609600" y="1574800"/>
            <a:ext cx="7331075" cy="406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2"/>
          </p:nvPr>
        </p:nvSpPr>
        <p:spPr>
          <a:noFill/>
        </p:spPr>
        <p:txBody>
          <a:bodyPr/>
          <a:lstStyle/>
          <a:p>
            <a:r>
              <a:rPr lang="en-US" smtClean="0"/>
              <a:t>11.</a:t>
            </a:r>
            <a:fld id="{35795CC9-C6E7-4A3A-9B31-08116867D373}" type="slidenum">
              <a:rPr lang="en-US" smtClean="0"/>
              <a:pPr/>
              <a:t>48</a:t>
            </a:fld>
            <a:endParaRPr lang="en-US" smtClean="0"/>
          </a:p>
        </p:txBody>
      </p:sp>
      <p:sp>
        <p:nvSpPr>
          <p:cNvPr id="5325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532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5325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532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532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5325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532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53258"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IN"/>
          </a:p>
        </p:txBody>
      </p:sp>
      <p:sp>
        <p:nvSpPr>
          <p:cNvPr id="53259"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IN"/>
          </a:p>
        </p:txBody>
      </p:sp>
      <p:sp>
        <p:nvSpPr>
          <p:cNvPr id="53260"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a:t>Byte stuffing is the process of adding 1 extra byte whenever there is a flag or escape character in the text.</a:t>
            </a:r>
          </a:p>
        </p:txBody>
      </p:sp>
      <p:grpSp>
        <p:nvGrpSpPr>
          <p:cNvPr id="53261" name="Group 12"/>
          <p:cNvGrpSpPr>
            <a:grpSpLocks/>
          </p:cNvGrpSpPr>
          <p:nvPr/>
        </p:nvGrpSpPr>
        <p:grpSpPr bwMode="auto">
          <a:xfrm>
            <a:off x="457200" y="1981200"/>
            <a:ext cx="1143000" cy="566738"/>
            <a:chOff x="1200" y="1248"/>
            <a:chExt cx="720" cy="357"/>
          </a:xfrm>
        </p:grpSpPr>
        <p:pic>
          <p:nvPicPr>
            <p:cNvPr id="53262"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53263"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1"/>
          <p:cNvSpPr>
            <a:spLocks noGrp="1"/>
          </p:cNvSpPr>
          <p:nvPr>
            <p:ph type="sldNum" sz="quarter" idx="12"/>
          </p:nvPr>
        </p:nvSpPr>
        <p:spPr>
          <a:noFill/>
        </p:spPr>
        <p:txBody>
          <a:bodyPr/>
          <a:lstStyle/>
          <a:p>
            <a:r>
              <a:rPr lang="en-US" smtClean="0"/>
              <a:t>11.</a:t>
            </a:r>
            <a:fld id="{AF383EA5-121E-4EBC-82CC-F56406EC9D0D}" type="slidenum">
              <a:rPr lang="en-US" smtClean="0"/>
              <a:pPr/>
              <a:t>49</a:t>
            </a:fld>
            <a:endParaRPr lang="en-US" smtClean="0"/>
          </a:p>
        </p:txBody>
      </p:sp>
      <p:sp>
        <p:nvSpPr>
          <p:cNvPr id="5427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5427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54277" name="Text Box 4"/>
          <p:cNvSpPr txBox="1">
            <a:spLocks noChangeArrowheads="1"/>
          </p:cNvSpPr>
          <p:nvPr/>
        </p:nvSpPr>
        <p:spPr bwMode="auto">
          <a:xfrm>
            <a:off x="304800" y="381000"/>
            <a:ext cx="532130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11.3  </a:t>
            </a:r>
            <a:r>
              <a:rPr lang="en-US" sz="2000">
                <a:latin typeface="Times New Roman" pitchFamily="18" charset="0"/>
              </a:rPr>
              <a:t>A frame in a bit-oriented protocol</a:t>
            </a:r>
          </a:p>
        </p:txBody>
      </p:sp>
      <p:sp>
        <p:nvSpPr>
          <p:cNvPr id="5427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54279" name="Picture 6"/>
          <p:cNvPicPr>
            <a:picLocks noChangeAspect="1" noChangeArrowheads="1"/>
          </p:cNvPicPr>
          <p:nvPr/>
        </p:nvPicPr>
        <p:blipFill>
          <a:blip r:embed="rId3"/>
          <a:srcRect/>
          <a:stretch>
            <a:fillRect/>
          </a:stretch>
        </p:blipFill>
        <p:spPr bwMode="auto">
          <a:xfrm>
            <a:off x="666750" y="2778125"/>
            <a:ext cx="6800850" cy="126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noFill/>
        </p:spPr>
        <p:txBody>
          <a:bodyPr/>
          <a:lstStyle/>
          <a:p>
            <a:r>
              <a:rPr lang="en-US" smtClean="0"/>
              <a:t>9.</a:t>
            </a:r>
            <a:fld id="{9EC791C3-C93F-455F-A0E7-1AB163F69864}" type="slidenum">
              <a:rPr lang="en-US" smtClean="0"/>
              <a:pPr/>
              <a:t>5</a:t>
            </a:fld>
            <a:endParaRPr lang="en-US" smtClean="0"/>
          </a:p>
        </p:txBody>
      </p:sp>
      <p:sp>
        <p:nvSpPr>
          <p:cNvPr id="8195"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9.2:  </a:t>
            </a:r>
            <a:r>
              <a:rPr lang="en-US" sz="2000">
                <a:latin typeface="Times-BoldItalic"/>
              </a:rPr>
              <a:t>Nodes and Links</a:t>
            </a:r>
          </a:p>
        </p:txBody>
      </p:sp>
      <p:pic>
        <p:nvPicPr>
          <p:cNvPr id="8196" name="Picture 2"/>
          <p:cNvPicPr>
            <a:picLocks noChangeAspect="1" noChangeArrowheads="1"/>
          </p:cNvPicPr>
          <p:nvPr/>
        </p:nvPicPr>
        <p:blipFill>
          <a:blip r:embed="rId3"/>
          <a:srcRect/>
          <a:stretch>
            <a:fillRect/>
          </a:stretch>
        </p:blipFill>
        <p:spPr bwMode="auto">
          <a:xfrm>
            <a:off x="417513" y="1958975"/>
            <a:ext cx="8308975" cy="294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2"/>
          </p:nvPr>
        </p:nvSpPr>
        <p:spPr>
          <a:noFill/>
        </p:spPr>
        <p:txBody>
          <a:bodyPr/>
          <a:lstStyle/>
          <a:p>
            <a:r>
              <a:rPr lang="en-US" smtClean="0"/>
              <a:t>11.</a:t>
            </a:r>
            <a:fld id="{A7C6545C-D95B-48F0-A46B-8960E9DB683E}" type="slidenum">
              <a:rPr lang="en-US" smtClean="0"/>
              <a:pPr/>
              <a:t>50</a:t>
            </a:fld>
            <a:endParaRPr lang="en-US" smtClean="0"/>
          </a:p>
        </p:txBody>
      </p:sp>
      <p:sp>
        <p:nvSpPr>
          <p:cNvPr id="5529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553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5530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553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553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5530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553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55306" name="Line 9"/>
          <p:cNvSpPr>
            <a:spLocks noChangeShapeType="1"/>
          </p:cNvSpPr>
          <p:nvPr/>
        </p:nvSpPr>
        <p:spPr bwMode="auto">
          <a:xfrm>
            <a:off x="457200" y="2057400"/>
            <a:ext cx="8153400" cy="0"/>
          </a:xfrm>
          <a:prstGeom prst="line">
            <a:avLst/>
          </a:prstGeom>
          <a:noFill/>
          <a:ln w="76200">
            <a:solidFill>
              <a:srgbClr val="009900"/>
            </a:solidFill>
            <a:round/>
            <a:headEnd/>
            <a:tailEnd/>
          </a:ln>
        </p:spPr>
        <p:txBody>
          <a:bodyPr/>
          <a:lstStyle/>
          <a:p>
            <a:endParaRPr lang="en-IN"/>
          </a:p>
        </p:txBody>
      </p:sp>
      <p:sp>
        <p:nvSpPr>
          <p:cNvPr id="55307" name="Line 10"/>
          <p:cNvSpPr>
            <a:spLocks noChangeShapeType="1"/>
          </p:cNvSpPr>
          <p:nvPr/>
        </p:nvSpPr>
        <p:spPr bwMode="auto">
          <a:xfrm>
            <a:off x="458788" y="4800600"/>
            <a:ext cx="8153400" cy="0"/>
          </a:xfrm>
          <a:prstGeom prst="line">
            <a:avLst/>
          </a:prstGeom>
          <a:noFill/>
          <a:ln w="76200">
            <a:solidFill>
              <a:srgbClr val="009900"/>
            </a:solidFill>
            <a:round/>
            <a:headEnd/>
            <a:tailEnd/>
          </a:ln>
        </p:spPr>
        <p:txBody>
          <a:bodyPr/>
          <a:lstStyle/>
          <a:p>
            <a:endParaRPr lang="en-IN"/>
          </a:p>
        </p:txBody>
      </p:sp>
      <p:sp>
        <p:nvSpPr>
          <p:cNvPr id="55308" name="Rectangle 11"/>
          <p:cNvSpPr>
            <a:spLocks noChangeArrowheads="1"/>
          </p:cNvSpPr>
          <p:nvPr/>
        </p:nvSpPr>
        <p:spPr bwMode="auto">
          <a:xfrm>
            <a:off x="495300" y="2149475"/>
            <a:ext cx="8077200" cy="2528888"/>
          </a:xfrm>
          <a:prstGeom prst="rect">
            <a:avLst/>
          </a:prstGeom>
          <a:solidFill>
            <a:srgbClr val="99FF33"/>
          </a:solidFill>
          <a:ln w="76200" algn="ctr">
            <a:noFill/>
            <a:miter lim="800000"/>
            <a:headEnd/>
            <a:tailEnd/>
          </a:ln>
        </p:spPr>
        <p:txBody>
          <a:bodyPr>
            <a:spAutoFit/>
          </a:bodyPr>
          <a:lstStyle/>
          <a:p>
            <a:pPr algn="ctr"/>
            <a:r>
              <a:rPr lang="en-US"/>
              <a:t>Bit stuffing is the process of adding one extra 0 whenever five consecutive 1s follow a 0 in the data, so that the receiver does not mistake</a:t>
            </a:r>
          </a:p>
          <a:p>
            <a:pPr algn="ctr"/>
            <a:r>
              <a:rPr lang="en-US"/>
              <a:t>the pattern 0111110 for a flag.</a:t>
            </a:r>
          </a:p>
        </p:txBody>
      </p:sp>
      <p:grpSp>
        <p:nvGrpSpPr>
          <p:cNvPr id="55309" name="Group 12"/>
          <p:cNvGrpSpPr>
            <a:grpSpLocks/>
          </p:cNvGrpSpPr>
          <p:nvPr/>
        </p:nvGrpSpPr>
        <p:grpSpPr bwMode="auto">
          <a:xfrm>
            <a:off x="457200" y="1371600"/>
            <a:ext cx="1143000" cy="566738"/>
            <a:chOff x="1200" y="1248"/>
            <a:chExt cx="720" cy="357"/>
          </a:xfrm>
        </p:grpSpPr>
        <p:pic>
          <p:nvPicPr>
            <p:cNvPr id="55310"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55311"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1"/>
          <p:cNvSpPr>
            <a:spLocks noGrp="1"/>
          </p:cNvSpPr>
          <p:nvPr>
            <p:ph type="sldNum" sz="quarter" idx="12"/>
          </p:nvPr>
        </p:nvSpPr>
        <p:spPr>
          <a:noFill/>
        </p:spPr>
        <p:txBody>
          <a:bodyPr/>
          <a:lstStyle/>
          <a:p>
            <a:r>
              <a:rPr lang="en-US" smtClean="0"/>
              <a:t>11.</a:t>
            </a:r>
            <a:fld id="{932A2EEF-1F6E-4A2A-B364-4B5392D58C18}" type="slidenum">
              <a:rPr lang="en-US" smtClean="0"/>
              <a:pPr/>
              <a:t>51</a:t>
            </a:fld>
            <a:endParaRPr lang="en-US" smtClean="0"/>
          </a:p>
        </p:txBody>
      </p:sp>
      <p:sp>
        <p:nvSpPr>
          <p:cNvPr id="5632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5632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56325" name="Text Box 4"/>
          <p:cNvSpPr txBox="1">
            <a:spLocks noChangeArrowheads="1"/>
          </p:cNvSpPr>
          <p:nvPr/>
        </p:nvSpPr>
        <p:spPr bwMode="auto">
          <a:xfrm>
            <a:off x="304800" y="381000"/>
            <a:ext cx="4618038"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11.4  </a:t>
            </a:r>
            <a:r>
              <a:rPr lang="en-US" sz="2000">
                <a:latin typeface="Times New Roman" pitchFamily="18" charset="0"/>
              </a:rPr>
              <a:t>Bit stuffing and unstuffing</a:t>
            </a:r>
          </a:p>
        </p:txBody>
      </p:sp>
      <p:sp>
        <p:nvSpPr>
          <p:cNvPr id="5632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56327" name="Picture 6"/>
          <p:cNvPicPr>
            <a:picLocks noChangeAspect="1" noChangeArrowheads="1"/>
          </p:cNvPicPr>
          <p:nvPr/>
        </p:nvPicPr>
        <p:blipFill>
          <a:blip r:embed="rId3"/>
          <a:srcRect/>
          <a:stretch>
            <a:fillRect/>
          </a:stretch>
        </p:blipFill>
        <p:spPr bwMode="auto">
          <a:xfrm>
            <a:off x="1081088" y="1697038"/>
            <a:ext cx="5776912" cy="4094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1"/>
          <p:cNvSpPr>
            <a:spLocks noGrp="1"/>
          </p:cNvSpPr>
          <p:nvPr>
            <p:ph type="sldNum" sz="quarter" idx="12"/>
          </p:nvPr>
        </p:nvSpPr>
        <p:spPr>
          <a:noFill/>
        </p:spPr>
        <p:txBody>
          <a:bodyPr/>
          <a:lstStyle/>
          <a:p>
            <a:r>
              <a:rPr lang="en-US" smtClean="0"/>
              <a:t>11.</a:t>
            </a:r>
            <a:fld id="{FFD4F589-C0C4-49F1-8393-6C0B7F9FC835}" type="slidenum">
              <a:rPr lang="en-US" smtClean="0"/>
              <a:pPr/>
              <a:t>52</a:t>
            </a:fld>
            <a:endParaRPr lang="en-US" smtClean="0"/>
          </a:p>
        </p:txBody>
      </p:sp>
      <p:sp>
        <p:nvSpPr>
          <p:cNvPr id="5734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5734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5734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5735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5735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5735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5735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57354" name="Rectangle 11"/>
          <p:cNvSpPr>
            <a:spLocks noChangeArrowheads="1"/>
          </p:cNvSpPr>
          <p:nvPr/>
        </p:nvSpPr>
        <p:spPr bwMode="auto">
          <a:xfrm>
            <a:off x="0" y="2759075"/>
            <a:ext cx="8991600" cy="2062163"/>
          </a:xfrm>
          <a:prstGeom prst="rect">
            <a:avLst/>
          </a:prstGeom>
          <a:solidFill>
            <a:srgbClr val="99FF33"/>
          </a:solidFill>
          <a:ln w="76200" algn="ctr">
            <a:noFill/>
            <a:miter lim="800000"/>
            <a:headEnd/>
            <a:tailEnd/>
          </a:ln>
        </p:spPr>
        <p:txBody>
          <a:bodyPr>
            <a:spAutoFit/>
          </a:bodyPr>
          <a:lstStyle/>
          <a:p>
            <a:pPr algn="ctr"/>
            <a:r>
              <a:rPr lang="en-US"/>
              <a:t>Flow control refers to a set of procedures used to restrict  the amount of data</a:t>
            </a:r>
          </a:p>
          <a:p>
            <a:pPr algn="ctr"/>
            <a:r>
              <a:rPr lang="en-US"/>
              <a:t>that the sender can send  before</a:t>
            </a:r>
          </a:p>
          <a:p>
            <a:pPr algn="ctr"/>
            <a:r>
              <a:rPr lang="en-US"/>
              <a:t>waiting for acknowledgment.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1"/>
          <p:cNvSpPr>
            <a:spLocks noGrp="1"/>
          </p:cNvSpPr>
          <p:nvPr>
            <p:ph type="sldNum" sz="quarter" idx="12"/>
          </p:nvPr>
        </p:nvSpPr>
        <p:spPr>
          <a:noFill/>
        </p:spPr>
        <p:txBody>
          <a:bodyPr/>
          <a:lstStyle/>
          <a:p>
            <a:r>
              <a:rPr lang="en-US" smtClean="0"/>
              <a:t>11.</a:t>
            </a:r>
            <a:fld id="{1159B685-668F-4F2C-8BB8-89E129665F50}" type="slidenum">
              <a:rPr lang="en-US" smtClean="0"/>
              <a:pPr/>
              <a:t>53</a:t>
            </a:fld>
            <a:endParaRPr lang="en-US" smtClean="0"/>
          </a:p>
        </p:txBody>
      </p:sp>
      <p:sp>
        <p:nvSpPr>
          <p:cNvPr id="5837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5837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58373" name="Text Box 4"/>
          <p:cNvSpPr txBox="1">
            <a:spLocks noChangeArrowheads="1"/>
          </p:cNvSpPr>
          <p:nvPr/>
        </p:nvSpPr>
        <p:spPr bwMode="auto">
          <a:xfrm>
            <a:off x="304800" y="381000"/>
            <a:ext cx="6837363"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11.5  </a:t>
            </a:r>
            <a:r>
              <a:rPr lang="en-US" sz="2000">
                <a:latin typeface="Times New Roman" pitchFamily="18" charset="0"/>
              </a:rPr>
              <a:t>Taxonomy of protocols discussed in this chapter</a:t>
            </a:r>
          </a:p>
        </p:txBody>
      </p:sp>
      <p:sp>
        <p:nvSpPr>
          <p:cNvPr id="5837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58375" name="Picture 6"/>
          <p:cNvPicPr>
            <a:picLocks noChangeAspect="1" noChangeArrowheads="1"/>
          </p:cNvPicPr>
          <p:nvPr/>
        </p:nvPicPr>
        <p:blipFill>
          <a:blip r:embed="rId3"/>
          <a:srcRect/>
          <a:stretch>
            <a:fillRect/>
          </a:stretch>
        </p:blipFill>
        <p:spPr bwMode="auto">
          <a:xfrm>
            <a:off x="311150" y="1755775"/>
            <a:ext cx="8528050" cy="3806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Slide Number Placeholder 1"/>
          <p:cNvSpPr>
            <a:spLocks noGrp="1"/>
          </p:cNvSpPr>
          <p:nvPr>
            <p:ph type="sldNum" sz="quarter" idx="12"/>
          </p:nvPr>
        </p:nvSpPr>
        <p:spPr>
          <a:noFill/>
        </p:spPr>
        <p:txBody>
          <a:bodyPr/>
          <a:lstStyle/>
          <a:p>
            <a:r>
              <a:rPr lang="en-US" smtClean="0"/>
              <a:t>11.</a:t>
            </a:r>
            <a:fld id="{717FF74F-3E79-476A-8C6C-95FB9C9E0964}" type="slidenum">
              <a:rPr lang="en-US" smtClean="0"/>
              <a:pPr/>
              <a:t>54</a:t>
            </a:fld>
            <a:endParaRPr lang="en-US" smtClean="0"/>
          </a:p>
        </p:txBody>
      </p:sp>
      <p:sp>
        <p:nvSpPr>
          <p:cNvPr id="861186"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FFFFFF"/>
                </a:outerShdw>
              </a:effectLst>
              <a:latin typeface="Times New Roman" pitchFamily="18" charset="0"/>
            </a:endParaRPr>
          </a:p>
        </p:txBody>
      </p:sp>
      <p:sp>
        <p:nvSpPr>
          <p:cNvPr id="861187" name="Text Box 3"/>
          <p:cNvSpPr txBox="1">
            <a:spLocks noChangeArrowheads="1"/>
          </p:cNvSpPr>
          <p:nvPr/>
        </p:nvSpPr>
        <p:spPr bwMode="auto">
          <a:xfrm>
            <a:off x="228600" y="406400"/>
            <a:ext cx="5853113" cy="579438"/>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Times" charset="0"/>
              </a:rPr>
              <a:t>11-4   NOISELESS CHANNELS</a:t>
            </a:r>
          </a:p>
        </p:txBody>
      </p:sp>
      <p:sp>
        <p:nvSpPr>
          <p:cNvPr id="59397"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a:latin typeface="Times New Roman" pitchFamily="18" charset="0"/>
            </a:endParaRPr>
          </a:p>
        </p:txBody>
      </p:sp>
      <p:sp>
        <p:nvSpPr>
          <p:cNvPr id="861189" name="Rectangle 5"/>
          <p:cNvSpPr>
            <a:spLocks noChangeArrowheads="1"/>
          </p:cNvSpPr>
          <p:nvPr/>
        </p:nvSpPr>
        <p:spPr bwMode="auto">
          <a:xfrm>
            <a:off x="304800" y="1600200"/>
            <a:ext cx="8229600" cy="1373188"/>
          </a:xfrm>
          <a:prstGeom prst="rect">
            <a:avLst/>
          </a:prstGeom>
          <a:noFill/>
          <a:ln w="9525">
            <a:noFill/>
            <a:miter lim="800000"/>
            <a:headEnd/>
            <a:tailEnd/>
          </a:ln>
          <a:effectLst/>
        </p:spPr>
        <p:txBody>
          <a:bodyPr anchor="ctr">
            <a:spAutoFit/>
          </a:bodyPr>
          <a:lstStyle/>
          <a:p>
            <a:pPr algn="just">
              <a:defRPr/>
            </a:pPr>
            <a:r>
              <a:rPr lang="en-US" sz="2800">
                <a:effectLst>
                  <a:outerShdw blurRad="38100" dist="38100" dir="2700000" algn="tl">
                    <a:srgbClr val="C0C0C0"/>
                  </a:outerShdw>
                </a:effectLst>
                <a:latin typeface="Times New Roman" pitchFamily="18" charset="0"/>
              </a:rPr>
              <a:t>Let us first assume we have an ideal channel in which no frames are lost, duplicated, or corrupted. We introduce two protocols for this type of channel.</a:t>
            </a:r>
          </a:p>
        </p:txBody>
      </p:sp>
      <p:sp>
        <p:nvSpPr>
          <p:cNvPr id="59399" name="Rectangle 6"/>
          <p:cNvSpPr>
            <a:spLocks noChangeArrowheads="1"/>
          </p:cNvSpPr>
          <p:nvPr/>
        </p:nvSpPr>
        <p:spPr bwMode="auto">
          <a:xfrm>
            <a:off x="152400" y="4679950"/>
            <a:ext cx="6705600" cy="822325"/>
          </a:xfrm>
          <a:prstGeom prst="rect">
            <a:avLst/>
          </a:prstGeom>
          <a:noFill/>
          <a:ln w="9525">
            <a:noFill/>
            <a:miter lim="800000"/>
            <a:headEnd/>
            <a:tailEnd/>
          </a:ln>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Simplest Protocol</a:t>
            </a:r>
            <a:r>
              <a:rPr lang="fr-FR" sz="2400">
                <a:solidFill>
                  <a:srgbClr val="0033CC"/>
                </a:solidFill>
                <a:latin typeface="Times New Roman" pitchFamily="18" charset="0"/>
              </a:rPr>
              <a:t/>
            </a:r>
            <a:br>
              <a:rPr lang="fr-FR" sz="2400">
                <a:solidFill>
                  <a:srgbClr val="0033CC"/>
                </a:solidFill>
                <a:latin typeface="Times New Roman" pitchFamily="18" charset="0"/>
              </a:rPr>
            </a:br>
            <a:r>
              <a:rPr lang="fr-FR" sz="2400">
                <a:solidFill>
                  <a:srgbClr val="0033CC"/>
                </a:solidFill>
                <a:latin typeface="Times New Roman" pitchFamily="18" charset="0"/>
              </a:rPr>
              <a:t>Stop-and-Wait Protocol</a:t>
            </a:r>
            <a:endParaRPr lang="en-US" sz="2400">
              <a:solidFill>
                <a:srgbClr val="0033CC"/>
              </a:solidFill>
              <a:latin typeface="Times New Roman" pitchFamily="18" charset="0"/>
            </a:endParaRPr>
          </a:p>
        </p:txBody>
      </p:sp>
      <p:sp>
        <p:nvSpPr>
          <p:cNvPr id="861191"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defRPr/>
            </a:pPr>
            <a:r>
              <a:rPr lang="en-US" sz="2800"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2"/>
          </p:nvPr>
        </p:nvSpPr>
        <p:spPr>
          <a:noFill/>
        </p:spPr>
        <p:txBody>
          <a:bodyPr/>
          <a:lstStyle/>
          <a:p>
            <a:r>
              <a:rPr lang="en-US" smtClean="0"/>
              <a:t>11.</a:t>
            </a:r>
            <a:fld id="{E62E0A33-1AC6-4E7C-A744-D1BA900D171D}" type="slidenum">
              <a:rPr lang="en-US" smtClean="0"/>
              <a:pPr/>
              <a:t>55</a:t>
            </a:fld>
            <a:endParaRPr lang="en-US" smtClean="0"/>
          </a:p>
        </p:txBody>
      </p:sp>
      <p:sp>
        <p:nvSpPr>
          <p:cNvPr id="6041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60420"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60421" name="Text Box 4"/>
          <p:cNvSpPr txBox="1">
            <a:spLocks noChangeArrowheads="1"/>
          </p:cNvSpPr>
          <p:nvPr/>
        </p:nvSpPr>
        <p:spPr bwMode="auto">
          <a:xfrm>
            <a:off x="104775" y="381000"/>
            <a:ext cx="8505825"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11.6  </a:t>
            </a:r>
            <a:r>
              <a:rPr lang="en-US" sz="2000">
                <a:latin typeface="Times New Roman" pitchFamily="18" charset="0"/>
              </a:rPr>
              <a:t>The design of the simplest protocol with no flow or error control</a:t>
            </a:r>
          </a:p>
        </p:txBody>
      </p:sp>
      <p:sp>
        <p:nvSpPr>
          <p:cNvPr id="6042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60423" name="Picture 6"/>
          <p:cNvPicPr>
            <a:picLocks noChangeAspect="1" noChangeArrowheads="1"/>
          </p:cNvPicPr>
          <p:nvPr/>
        </p:nvPicPr>
        <p:blipFill>
          <a:blip r:embed="rId3"/>
          <a:srcRect/>
          <a:stretch>
            <a:fillRect/>
          </a:stretch>
        </p:blipFill>
        <p:spPr bwMode="auto">
          <a:xfrm>
            <a:off x="623888" y="1247775"/>
            <a:ext cx="7605712"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1"/>
          <p:cNvSpPr>
            <a:spLocks noGrp="1"/>
          </p:cNvSpPr>
          <p:nvPr>
            <p:ph type="sldNum" sz="quarter" idx="12"/>
          </p:nvPr>
        </p:nvSpPr>
        <p:spPr>
          <a:noFill/>
        </p:spPr>
        <p:txBody>
          <a:bodyPr/>
          <a:lstStyle/>
          <a:p>
            <a:r>
              <a:rPr lang="en-US" smtClean="0"/>
              <a:t>11.</a:t>
            </a:r>
            <a:fld id="{0C3090B4-AF43-4B48-BD71-833427EA379B}" type="slidenum">
              <a:rPr lang="en-US" smtClean="0"/>
              <a:pPr/>
              <a:t>56</a:t>
            </a:fld>
            <a:endParaRPr lang="en-US" smtClean="0"/>
          </a:p>
        </p:txBody>
      </p:sp>
      <p:sp>
        <p:nvSpPr>
          <p:cNvPr id="6246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624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6246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6247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624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6247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6247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62474" name="Rectangle 9"/>
          <p:cNvSpPr>
            <a:spLocks noChangeArrowheads="1"/>
          </p:cNvSpPr>
          <p:nvPr/>
        </p:nvSpPr>
        <p:spPr bwMode="auto">
          <a:xfrm>
            <a:off x="228600" y="1143000"/>
            <a:ext cx="8686800" cy="3508375"/>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Figure 11.7 shows an example of communication using this protocol. It is very simple. The sender sends a sequence of frames without even thinking about the receiver. To send three frames, three events occur at the sender site and three events at the receiver site. Note that the data frames are shown by tilted boxes; the height of the box defines the transmission time difference between</a:t>
            </a:r>
          </a:p>
          <a:p>
            <a:pPr algn="just"/>
            <a:r>
              <a:rPr lang="en-US" sz="2800">
                <a:latin typeface="Times New Roman" pitchFamily="18" charset="0"/>
              </a:rPr>
              <a:t>the first bit and the last bit in the frame.</a:t>
            </a:r>
          </a:p>
        </p:txBody>
      </p:sp>
      <p:sp>
        <p:nvSpPr>
          <p:cNvPr id="62475"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11.1</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1"/>
          <p:cNvSpPr>
            <a:spLocks noGrp="1"/>
          </p:cNvSpPr>
          <p:nvPr>
            <p:ph type="sldNum" sz="quarter" idx="12"/>
          </p:nvPr>
        </p:nvSpPr>
        <p:spPr>
          <a:noFill/>
        </p:spPr>
        <p:txBody>
          <a:bodyPr/>
          <a:lstStyle/>
          <a:p>
            <a:r>
              <a:rPr lang="en-US" smtClean="0"/>
              <a:t>11.</a:t>
            </a:r>
            <a:fld id="{5398600A-23BB-46EE-8527-04C9A7D4C4EA}" type="slidenum">
              <a:rPr lang="en-US" smtClean="0"/>
              <a:pPr/>
              <a:t>57</a:t>
            </a:fld>
            <a:endParaRPr lang="en-US" smtClean="0"/>
          </a:p>
        </p:txBody>
      </p:sp>
      <p:sp>
        <p:nvSpPr>
          <p:cNvPr id="6349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6349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63493" name="Text Box 4"/>
          <p:cNvSpPr txBox="1">
            <a:spLocks noChangeArrowheads="1"/>
          </p:cNvSpPr>
          <p:nvPr/>
        </p:nvSpPr>
        <p:spPr bwMode="auto">
          <a:xfrm>
            <a:off x="304800" y="381000"/>
            <a:ext cx="515620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11.7  </a:t>
            </a:r>
            <a:r>
              <a:rPr lang="en-US" sz="2000">
                <a:latin typeface="Times New Roman" pitchFamily="18" charset="0"/>
              </a:rPr>
              <a:t>Flow diagram for Example 11.1</a:t>
            </a:r>
          </a:p>
        </p:txBody>
      </p:sp>
      <p:sp>
        <p:nvSpPr>
          <p:cNvPr id="6349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63495" name="Picture 6"/>
          <p:cNvPicPr>
            <a:picLocks noChangeAspect="1" noChangeArrowheads="1"/>
          </p:cNvPicPr>
          <p:nvPr/>
        </p:nvPicPr>
        <p:blipFill>
          <a:blip r:embed="rId3"/>
          <a:srcRect/>
          <a:stretch>
            <a:fillRect/>
          </a:stretch>
        </p:blipFill>
        <p:spPr bwMode="auto">
          <a:xfrm>
            <a:off x="1635125" y="1824038"/>
            <a:ext cx="5146675" cy="3128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1"/>
          <p:cNvSpPr>
            <a:spLocks noGrp="1"/>
          </p:cNvSpPr>
          <p:nvPr>
            <p:ph type="sldNum" sz="quarter" idx="12"/>
          </p:nvPr>
        </p:nvSpPr>
        <p:spPr>
          <a:noFill/>
        </p:spPr>
        <p:txBody>
          <a:bodyPr/>
          <a:lstStyle/>
          <a:p>
            <a:r>
              <a:rPr lang="en-US" smtClean="0"/>
              <a:t>11.</a:t>
            </a:r>
            <a:fld id="{B503D65A-C391-4173-8A55-BF6BD1450E4D}" type="slidenum">
              <a:rPr lang="en-US" smtClean="0"/>
              <a:pPr/>
              <a:t>58</a:t>
            </a:fld>
            <a:endParaRPr lang="en-US" smtClean="0"/>
          </a:p>
        </p:txBody>
      </p:sp>
      <p:sp>
        <p:nvSpPr>
          <p:cNvPr id="6451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6451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64517" name="Text Box 4"/>
          <p:cNvSpPr txBox="1">
            <a:spLocks noChangeArrowheads="1"/>
          </p:cNvSpPr>
          <p:nvPr/>
        </p:nvSpPr>
        <p:spPr bwMode="auto">
          <a:xfrm>
            <a:off x="304800" y="381000"/>
            <a:ext cx="5351463"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11.8  </a:t>
            </a:r>
            <a:r>
              <a:rPr lang="en-US" sz="2000">
                <a:latin typeface="Times New Roman" pitchFamily="18" charset="0"/>
              </a:rPr>
              <a:t>Design of Stop-and-Wait Protocol</a:t>
            </a:r>
          </a:p>
        </p:txBody>
      </p:sp>
      <p:sp>
        <p:nvSpPr>
          <p:cNvPr id="6451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64519" name="Picture 6"/>
          <p:cNvPicPr>
            <a:picLocks noChangeAspect="1" noChangeArrowheads="1"/>
          </p:cNvPicPr>
          <p:nvPr/>
        </p:nvPicPr>
        <p:blipFill>
          <a:blip r:embed="rId3"/>
          <a:srcRect/>
          <a:stretch>
            <a:fillRect/>
          </a:stretch>
        </p:blipFill>
        <p:spPr bwMode="auto">
          <a:xfrm>
            <a:off x="1047750" y="1127125"/>
            <a:ext cx="7029450" cy="496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1"/>
          <p:cNvSpPr>
            <a:spLocks noGrp="1"/>
          </p:cNvSpPr>
          <p:nvPr>
            <p:ph type="sldNum" sz="quarter" idx="12"/>
          </p:nvPr>
        </p:nvSpPr>
        <p:spPr>
          <a:noFill/>
        </p:spPr>
        <p:txBody>
          <a:bodyPr/>
          <a:lstStyle/>
          <a:p>
            <a:r>
              <a:rPr lang="en-US" smtClean="0"/>
              <a:t>11.</a:t>
            </a:r>
            <a:fld id="{459BFAEE-4BA8-482C-B23B-848E2B1134EF}" type="slidenum">
              <a:rPr lang="en-US" smtClean="0"/>
              <a:pPr/>
              <a:t>59</a:t>
            </a:fld>
            <a:endParaRPr lang="en-US" smtClean="0"/>
          </a:p>
        </p:txBody>
      </p:sp>
      <p:sp>
        <p:nvSpPr>
          <p:cNvPr id="6758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675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6758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675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675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6759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675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67594" name="Rectangle 9"/>
          <p:cNvSpPr>
            <a:spLocks noChangeArrowheads="1"/>
          </p:cNvSpPr>
          <p:nvPr/>
        </p:nvSpPr>
        <p:spPr bwMode="auto">
          <a:xfrm>
            <a:off x="228600" y="1143000"/>
            <a:ext cx="8686800" cy="2654300"/>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Figure 11.9 shows an example of communication using this protocol. It is still very simple. The sender sends one frame and waits for feedback from the receiver. When the ACK arrives, the sender sends the next frame. Note that sending two frames in the protocol involves the sender in four events and the receiver in two events.</a:t>
            </a:r>
          </a:p>
        </p:txBody>
      </p:sp>
      <p:sp>
        <p:nvSpPr>
          <p:cNvPr id="67595"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11.2</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1"/>
          <p:cNvSpPr>
            <a:spLocks noGrp="1"/>
          </p:cNvSpPr>
          <p:nvPr>
            <p:ph type="sldNum" sz="quarter" idx="12"/>
          </p:nvPr>
        </p:nvSpPr>
        <p:spPr>
          <a:noFill/>
        </p:spPr>
        <p:txBody>
          <a:bodyPr/>
          <a:lstStyle/>
          <a:p>
            <a:r>
              <a:rPr lang="en-US" smtClean="0"/>
              <a:t>9.</a:t>
            </a:r>
            <a:fld id="{33C330D9-8637-4463-A57A-28BD1BEFE75A}" type="slidenum">
              <a:rPr lang="en-US" smtClean="0"/>
              <a:pPr/>
              <a:t>6</a:t>
            </a:fld>
            <a:endParaRPr lang="en-US" smtClean="0"/>
          </a:p>
        </p:txBody>
      </p:sp>
      <p:sp>
        <p:nvSpPr>
          <p:cNvPr id="921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92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922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92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92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922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92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2876550" cy="641350"/>
          </a:xfrm>
          <a:prstGeom prst="rect">
            <a:avLst/>
          </a:prstGeom>
          <a:noFill/>
          <a:ln>
            <a:noFill/>
          </a:ln>
          <a:extLst/>
        </p:spPr>
        <p:txBody>
          <a:bodyPr wrap="none">
            <a:spAutoFit/>
          </a:bodyPr>
          <a:lstStyle/>
          <a:p>
            <a:pPr eaLnBrk="0" hangingPunct="0">
              <a:defRPr/>
            </a:pPr>
            <a:r>
              <a:rPr lang="en-US" sz="3600">
                <a:solidFill>
                  <a:schemeClr val="hlink"/>
                </a:solidFill>
                <a:effectLst>
                  <a:outerShdw blurRad="38100" dist="38100" dir="2700000" algn="tl">
                    <a:srgbClr val="C0C0C0"/>
                  </a:outerShdw>
                </a:effectLst>
                <a:latin typeface="Times New Roman" pitchFamily="18" charset="0"/>
              </a:rPr>
              <a:t>9.9.2  Services</a:t>
            </a:r>
          </a:p>
        </p:txBody>
      </p:sp>
      <p:sp>
        <p:nvSpPr>
          <p:cNvPr id="9227" name="Rectangle 10"/>
          <p:cNvSpPr>
            <a:spLocks noChangeArrowheads="1"/>
          </p:cNvSpPr>
          <p:nvPr/>
        </p:nvSpPr>
        <p:spPr bwMode="auto">
          <a:xfrm>
            <a:off x="381000" y="1293813"/>
            <a:ext cx="7924800" cy="3970337"/>
          </a:xfrm>
          <a:prstGeom prst="rect">
            <a:avLst/>
          </a:prstGeom>
          <a:solidFill>
            <a:schemeClr val="bg1"/>
          </a:solidFill>
          <a:ln w="9525">
            <a:noFill/>
            <a:miter lim="800000"/>
            <a:headEnd/>
            <a:tailEnd/>
          </a:ln>
        </p:spPr>
        <p:txBody>
          <a:bodyPr>
            <a:spAutoFit/>
          </a:bodyPr>
          <a:lstStyle/>
          <a:p>
            <a:pPr algn="just" eaLnBrk="0" hangingPunct="0">
              <a:buFont typeface="Wingdings" pitchFamily="2" charset="2"/>
              <a:buChar char="q"/>
            </a:pPr>
            <a:r>
              <a:rPr lang="en-US" sz="2800">
                <a:latin typeface="Times New Roman" pitchFamily="18" charset="0"/>
              </a:rPr>
              <a:t>The data-link layer is located between the physical and the network layers. </a:t>
            </a:r>
          </a:p>
          <a:p>
            <a:pPr algn="just" eaLnBrk="0" hangingPunct="0"/>
            <a:endParaRPr lang="en-US" sz="2800">
              <a:latin typeface="Times New Roman" pitchFamily="18" charset="0"/>
            </a:endParaRPr>
          </a:p>
          <a:p>
            <a:pPr algn="just" eaLnBrk="0" hangingPunct="0">
              <a:buFont typeface="Wingdings" pitchFamily="2" charset="2"/>
              <a:buChar char="q"/>
            </a:pPr>
            <a:r>
              <a:rPr lang="en-US" sz="2800">
                <a:latin typeface="Times New Roman" pitchFamily="18" charset="0"/>
              </a:rPr>
              <a:t>The data-link layer provides services to the network layer; it receives services from the physical layer. </a:t>
            </a:r>
          </a:p>
          <a:p>
            <a:pPr algn="just" eaLnBrk="0" hangingPunct="0"/>
            <a:endParaRPr lang="en-US" sz="2800">
              <a:latin typeface="Times New Roman" pitchFamily="18" charset="0"/>
            </a:endParaRPr>
          </a:p>
          <a:p>
            <a:pPr algn="just" eaLnBrk="0" hangingPunct="0">
              <a:buFont typeface="Wingdings" pitchFamily="2" charset="2"/>
              <a:buChar char="q"/>
            </a:pPr>
            <a:r>
              <a:rPr lang="en-US" sz="2800">
                <a:latin typeface="Times New Roman" pitchFamily="18" charset="0"/>
              </a:rPr>
              <a:t>Let us discuss services provided by the data-link layer.</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1"/>
          <p:cNvSpPr>
            <a:spLocks noGrp="1"/>
          </p:cNvSpPr>
          <p:nvPr>
            <p:ph type="sldNum" sz="quarter" idx="12"/>
          </p:nvPr>
        </p:nvSpPr>
        <p:spPr>
          <a:noFill/>
        </p:spPr>
        <p:txBody>
          <a:bodyPr/>
          <a:lstStyle/>
          <a:p>
            <a:r>
              <a:rPr lang="en-US" smtClean="0"/>
              <a:t>11.</a:t>
            </a:r>
            <a:fld id="{B18C2309-A011-455B-B19B-2CB639ACA69B}" type="slidenum">
              <a:rPr lang="en-US" smtClean="0"/>
              <a:pPr/>
              <a:t>60</a:t>
            </a:fld>
            <a:endParaRPr lang="en-US" smtClean="0"/>
          </a:p>
        </p:txBody>
      </p:sp>
      <p:sp>
        <p:nvSpPr>
          <p:cNvPr id="6861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6861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68613" name="Text Box 4"/>
          <p:cNvSpPr txBox="1">
            <a:spLocks noChangeArrowheads="1"/>
          </p:cNvSpPr>
          <p:nvPr/>
        </p:nvSpPr>
        <p:spPr bwMode="auto">
          <a:xfrm>
            <a:off x="304800" y="381000"/>
            <a:ext cx="515620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11.9  </a:t>
            </a:r>
            <a:r>
              <a:rPr lang="en-US" sz="2000">
                <a:latin typeface="Times New Roman" pitchFamily="18" charset="0"/>
              </a:rPr>
              <a:t>Flow diagram for Example 11.2</a:t>
            </a:r>
          </a:p>
        </p:txBody>
      </p:sp>
      <p:sp>
        <p:nvSpPr>
          <p:cNvPr id="6861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68615" name="Picture 6"/>
          <p:cNvPicPr>
            <a:picLocks noChangeAspect="1" noChangeArrowheads="1"/>
          </p:cNvPicPr>
          <p:nvPr/>
        </p:nvPicPr>
        <p:blipFill>
          <a:blip r:embed="rId3"/>
          <a:srcRect/>
          <a:stretch>
            <a:fillRect/>
          </a:stretch>
        </p:blipFill>
        <p:spPr bwMode="auto">
          <a:xfrm>
            <a:off x="1316038" y="1712913"/>
            <a:ext cx="5237162" cy="3925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Slide Number Placeholder 1"/>
          <p:cNvSpPr>
            <a:spLocks noGrp="1"/>
          </p:cNvSpPr>
          <p:nvPr>
            <p:ph type="sldNum" sz="quarter" idx="12"/>
          </p:nvPr>
        </p:nvSpPr>
        <p:spPr>
          <a:noFill/>
        </p:spPr>
        <p:txBody>
          <a:bodyPr/>
          <a:lstStyle/>
          <a:p>
            <a:r>
              <a:rPr lang="en-US" smtClean="0"/>
              <a:t>11.</a:t>
            </a:r>
            <a:fld id="{21A631B5-532A-4DB5-AF41-C5D390DD6CEB}" type="slidenum">
              <a:rPr lang="en-US" smtClean="0"/>
              <a:pPr/>
              <a:t>61</a:t>
            </a:fld>
            <a:endParaRPr lang="en-US" smtClean="0"/>
          </a:p>
        </p:txBody>
      </p:sp>
      <p:sp>
        <p:nvSpPr>
          <p:cNvPr id="86221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FFFFFF"/>
                </a:outerShdw>
              </a:effectLst>
              <a:latin typeface="Times New Roman" pitchFamily="18" charset="0"/>
            </a:endParaRPr>
          </a:p>
        </p:txBody>
      </p:sp>
      <p:sp>
        <p:nvSpPr>
          <p:cNvPr id="862211" name="Text Box 3"/>
          <p:cNvSpPr txBox="1">
            <a:spLocks noChangeArrowheads="1"/>
          </p:cNvSpPr>
          <p:nvPr/>
        </p:nvSpPr>
        <p:spPr bwMode="auto">
          <a:xfrm>
            <a:off x="228600" y="406400"/>
            <a:ext cx="4881563" cy="579438"/>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Times" charset="0"/>
              </a:rPr>
              <a:t>11-5   NOISY CHANNELS</a:t>
            </a:r>
          </a:p>
        </p:txBody>
      </p:sp>
      <p:sp>
        <p:nvSpPr>
          <p:cNvPr id="69637"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a:latin typeface="Times New Roman" pitchFamily="18" charset="0"/>
            </a:endParaRPr>
          </a:p>
        </p:txBody>
      </p:sp>
      <p:sp>
        <p:nvSpPr>
          <p:cNvPr id="862213" name="Rectangle 5"/>
          <p:cNvSpPr>
            <a:spLocks noChangeArrowheads="1"/>
          </p:cNvSpPr>
          <p:nvPr/>
        </p:nvSpPr>
        <p:spPr bwMode="auto">
          <a:xfrm>
            <a:off x="152400" y="1600200"/>
            <a:ext cx="8229600" cy="1800225"/>
          </a:xfrm>
          <a:prstGeom prst="rect">
            <a:avLst/>
          </a:prstGeom>
          <a:noFill/>
          <a:ln w="9525">
            <a:noFill/>
            <a:miter lim="800000"/>
            <a:headEnd/>
            <a:tailEnd/>
          </a:ln>
          <a:effectLst/>
        </p:spPr>
        <p:txBody>
          <a:bodyPr anchor="ctr">
            <a:spAutoFit/>
          </a:bodyPr>
          <a:lstStyle/>
          <a:p>
            <a:pPr algn="just">
              <a:defRPr/>
            </a:pPr>
            <a:r>
              <a:rPr lang="en-US" sz="2800">
                <a:effectLst>
                  <a:outerShdw blurRad="38100" dist="38100" dir="2700000" algn="tl">
                    <a:srgbClr val="C0C0C0"/>
                  </a:outerShdw>
                </a:effectLst>
                <a:latin typeface="Times New Roman" pitchFamily="18" charset="0"/>
              </a:rPr>
              <a:t>Although the Stop-and-Wait Protocol gives us an idea of how to add flow control to its predecessor, noiseless channels are nonexistent. We discuss three protocols in this section that use error control.</a:t>
            </a:r>
          </a:p>
        </p:txBody>
      </p:sp>
      <p:sp>
        <p:nvSpPr>
          <p:cNvPr id="69639" name="Rectangle 6"/>
          <p:cNvSpPr>
            <a:spLocks noChangeArrowheads="1"/>
          </p:cNvSpPr>
          <p:nvPr/>
        </p:nvSpPr>
        <p:spPr bwMode="auto">
          <a:xfrm>
            <a:off x="152400" y="4679950"/>
            <a:ext cx="6705600" cy="1187450"/>
          </a:xfrm>
          <a:prstGeom prst="rect">
            <a:avLst/>
          </a:prstGeom>
          <a:noFill/>
          <a:ln w="9525">
            <a:noFill/>
            <a:miter lim="800000"/>
            <a:headEnd/>
            <a:tailEnd/>
          </a:ln>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Stop-and-Wait Automatic Repeat Request</a:t>
            </a:r>
            <a:r>
              <a:rPr lang="fr-FR" sz="2400">
                <a:solidFill>
                  <a:srgbClr val="0033CC"/>
                </a:solidFill>
                <a:latin typeface="Times New Roman" pitchFamily="18" charset="0"/>
              </a:rPr>
              <a:t/>
            </a:r>
            <a:br>
              <a:rPr lang="fr-FR" sz="2400">
                <a:solidFill>
                  <a:srgbClr val="0033CC"/>
                </a:solidFill>
                <a:latin typeface="Times New Roman" pitchFamily="18" charset="0"/>
              </a:rPr>
            </a:br>
            <a:r>
              <a:rPr lang="fr-FR" sz="2400">
                <a:solidFill>
                  <a:srgbClr val="0033CC"/>
                </a:solidFill>
                <a:latin typeface="Times New Roman" pitchFamily="18" charset="0"/>
              </a:rPr>
              <a:t>Go-Back-N Automatic Repeat Request</a:t>
            </a:r>
            <a:br>
              <a:rPr lang="fr-FR" sz="2400">
                <a:solidFill>
                  <a:srgbClr val="0033CC"/>
                </a:solidFill>
                <a:latin typeface="Times New Roman" pitchFamily="18" charset="0"/>
              </a:rPr>
            </a:br>
            <a:r>
              <a:rPr lang="en-US" sz="2400">
                <a:solidFill>
                  <a:srgbClr val="0033CC"/>
                </a:solidFill>
                <a:latin typeface="Times New Roman" pitchFamily="18" charset="0"/>
              </a:rPr>
              <a:t>Selective Repeat Automatic Repeat Request</a:t>
            </a:r>
          </a:p>
        </p:txBody>
      </p:sp>
      <p:sp>
        <p:nvSpPr>
          <p:cNvPr id="862215"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defRPr/>
            </a:pPr>
            <a:r>
              <a:rPr lang="en-US" sz="2800"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1"/>
          <p:cNvSpPr>
            <a:spLocks noGrp="1"/>
          </p:cNvSpPr>
          <p:nvPr>
            <p:ph type="sldNum" sz="quarter" idx="12"/>
          </p:nvPr>
        </p:nvSpPr>
        <p:spPr>
          <a:noFill/>
        </p:spPr>
        <p:txBody>
          <a:bodyPr/>
          <a:lstStyle/>
          <a:p>
            <a:r>
              <a:rPr lang="en-US" smtClean="0"/>
              <a:t>11.</a:t>
            </a:r>
            <a:fld id="{8FBD7FF2-461D-4493-85FE-5DF402A2B247}" type="slidenum">
              <a:rPr lang="en-US" smtClean="0"/>
              <a:pPr/>
              <a:t>62</a:t>
            </a:fld>
            <a:endParaRPr lang="en-US" smtClean="0"/>
          </a:p>
        </p:txBody>
      </p:sp>
      <p:sp>
        <p:nvSpPr>
          <p:cNvPr id="7065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7066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066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7066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066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7066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7066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0666" name="Line 9"/>
          <p:cNvSpPr>
            <a:spLocks noChangeShapeType="1"/>
          </p:cNvSpPr>
          <p:nvPr/>
        </p:nvSpPr>
        <p:spPr bwMode="auto">
          <a:xfrm>
            <a:off x="457200" y="2286000"/>
            <a:ext cx="8153400" cy="0"/>
          </a:xfrm>
          <a:prstGeom prst="line">
            <a:avLst/>
          </a:prstGeom>
          <a:noFill/>
          <a:ln w="76200">
            <a:solidFill>
              <a:srgbClr val="009900"/>
            </a:solidFill>
            <a:round/>
            <a:headEnd/>
            <a:tailEnd/>
          </a:ln>
        </p:spPr>
        <p:txBody>
          <a:bodyPr/>
          <a:lstStyle/>
          <a:p>
            <a:endParaRPr lang="en-IN"/>
          </a:p>
        </p:txBody>
      </p:sp>
      <p:sp>
        <p:nvSpPr>
          <p:cNvPr id="70667" name="Line 10"/>
          <p:cNvSpPr>
            <a:spLocks noChangeShapeType="1"/>
          </p:cNvSpPr>
          <p:nvPr/>
        </p:nvSpPr>
        <p:spPr bwMode="auto">
          <a:xfrm>
            <a:off x="458788" y="4495800"/>
            <a:ext cx="8153400" cy="0"/>
          </a:xfrm>
          <a:prstGeom prst="line">
            <a:avLst/>
          </a:prstGeom>
          <a:noFill/>
          <a:ln w="76200">
            <a:solidFill>
              <a:srgbClr val="009900"/>
            </a:solidFill>
            <a:round/>
            <a:headEnd/>
            <a:tailEnd/>
          </a:ln>
        </p:spPr>
        <p:txBody>
          <a:bodyPr/>
          <a:lstStyle/>
          <a:p>
            <a:endParaRPr lang="en-IN"/>
          </a:p>
        </p:txBody>
      </p:sp>
      <p:sp>
        <p:nvSpPr>
          <p:cNvPr id="70668" name="Rectangle 11"/>
          <p:cNvSpPr>
            <a:spLocks noChangeArrowheads="1"/>
          </p:cNvSpPr>
          <p:nvPr/>
        </p:nvSpPr>
        <p:spPr bwMode="auto">
          <a:xfrm>
            <a:off x="495300" y="2378075"/>
            <a:ext cx="8077200" cy="2041525"/>
          </a:xfrm>
          <a:prstGeom prst="rect">
            <a:avLst/>
          </a:prstGeom>
          <a:solidFill>
            <a:srgbClr val="99FF33"/>
          </a:solidFill>
          <a:ln w="76200" algn="ctr">
            <a:noFill/>
            <a:miter lim="800000"/>
            <a:headEnd/>
            <a:tailEnd/>
          </a:ln>
        </p:spPr>
        <p:txBody>
          <a:bodyPr>
            <a:spAutoFit/>
          </a:bodyPr>
          <a:lstStyle/>
          <a:p>
            <a:pPr algn="ctr"/>
            <a:r>
              <a:rPr lang="en-US"/>
              <a:t>Error correction in Stop-and-Wait ARQ is done by keeping a copy of the sent frame and retransmitting of the frame when the timer expires.</a:t>
            </a:r>
          </a:p>
        </p:txBody>
      </p:sp>
      <p:grpSp>
        <p:nvGrpSpPr>
          <p:cNvPr id="70669" name="Group 12"/>
          <p:cNvGrpSpPr>
            <a:grpSpLocks/>
          </p:cNvGrpSpPr>
          <p:nvPr/>
        </p:nvGrpSpPr>
        <p:grpSpPr bwMode="auto">
          <a:xfrm>
            <a:off x="457200" y="1600200"/>
            <a:ext cx="1143000" cy="566738"/>
            <a:chOff x="1200" y="1248"/>
            <a:chExt cx="720" cy="357"/>
          </a:xfrm>
        </p:grpSpPr>
        <p:pic>
          <p:nvPicPr>
            <p:cNvPr id="70670"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70671"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1"/>
          <p:cNvSpPr>
            <a:spLocks noGrp="1"/>
          </p:cNvSpPr>
          <p:nvPr>
            <p:ph type="sldNum" sz="quarter" idx="12"/>
          </p:nvPr>
        </p:nvSpPr>
        <p:spPr>
          <a:noFill/>
        </p:spPr>
        <p:txBody>
          <a:bodyPr/>
          <a:lstStyle/>
          <a:p>
            <a:r>
              <a:rPr lang="en-US" smtClean="0"/>
              <a:t>11.</a:t>
            </a:r>
            <a:fld id="{737B3BD3-E4FA-43BB-A7F5-B4F0946412AB}" type="slidenum">
              <a:rPr lang="en-US" smtClean="0"/>
              <a:pPr/>
              <a:t>63</a:t>
            </a:fld>
            <a:endParaRPr lang="en-US" smtClean="0"/>
          </a:p>
        </p:txBody>
      </p:sp>
      <p:sp>
        <p:nvSpPr>
          <p:cNvPr id="7168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716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168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716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16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7168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716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1690" name="Line 9"/>
          <p:cNvSpPr>
            <a:spLocks noChangeShapeType="1"/>
          </p:cNvSpPr>
          <p:nvPr/>
        </p:nvSpPr>
        <p:spPr bwMode="auto">
          <a:xfrm>
            <a:off x="457200" y="2286000"/>
            <a:ext cx="8153400" cy="0"/>
          </a:xfrm>
          <a:prstGeom prst="line">
            <a:avLst/>
          </a:prstGeom>
          <a:noFill/>
          <a:ln w="76200">
            <a:solidFill>
              <a:srgbClr val="009900"/>
            </a:solidFill>
            <a:round/>
            <a:headEnd/>
            <a:tailEnd/>
          </a:ln>
        </p:spPr>
        <p:txBody>
          <a:bodyPr/>
          <a:lstStyle/>
          <a:p>
            <a:endParaRPr lang="en-IN"/>
          </a:p>
        </p:txBody>
      </p:sp>
      <p:sp>
        <p:nvSpPr>
          <p:cNvPr id="71691" name="Line 10"/>
          <p:cNvSpPr>
            <a:spLocks noChangeShapeType="1"/>
          </p:cNvSpPr>
          <p:nvPr/>
        </p:nvSpPr>
        <p:spPr bwMode="auto">
          <a:xfrm>
            <a:off x="458788" y="4495800"/>
            <a:ext cx="8153400" cy="0"/>
          </a:xfrm>
          <a:prstGeom prst="line">
            <a:avLst/>
          </a:prstGeom>
          <a:noFill/>
          <a:ln w="76200">
            <a:solidFill>
              <a:srgbClr val="009900"/>
            </a:solidFill>
            <a:round/>
            <a:headEnd/>
            <a:tailEnd/>
          </a:ln>
        </p:spPr>
        <p:txBody>
          <a:bodyPr/>
          <a:lstStyle/>
          <a:p>
            <a:endParaRPr lang="en-IN"/>
          </a:p>
        </p:txBody>
      </p:sp>
      <p:sp>
        <p:nvSpPr>
          <p:cNvPr id="71692" name="Rectangle 11"/>
          <p:cNvSpPr>
            <a:spLocks noChangeArrowheads="1"/>
          </p:cNvSpPr>
          <p:nvPr/>
        </p:nvSpPr>
        <p:spPr bwMode="auto">
          <a:xfrm>
            <a:off x="495300" y="2378075"/>
            <a:ext cx="8077200" cy="2041525"/>
          </a:xfrm>
          <a:prstGeom prst="rect">
            <a:avLst/>
          </a:prstGeom>
          <a:solidFill>
            <a:srgbClr val="99FF33"/>
          </a:solidFill>
          <a:ln w="76200" algn="ctr">
            <a:noFill/>
            <a:miter lim="800000"/>
            <a:headEnd/>
            <a:tailEnd/>
          </a:ln>
        </p:spPr>
        <p:txBody>
          <a:bodyPr>
            <a:spAutoFit/>
          </a:bodyPr>
          <a:lstStyle/>
          <a:p>
            <a:pPr algn="ctr"/>
            <a:r>
              <a:rPr lang="en-US"/>
              <a:t>In Stop-and-Wait ARQ, we use sequence numbers to number the frames.</a:t>
            </a:r>
          </a:p>
          <a:p>
            <a:pPr algn="ctr"/>
            <a:r>
              <a:rPr lang="en-US"/>
              <a:t>The sequence numbers are based on modulo-2 arithmetic.</a:t>
            </a:r>
          </a:p>
        </p:txBody>
      </p:sp>
      <p:grpSp>
        <p:nvGrpSpPr>
          <p:cNvPr id="71693" name="Group 12"/>
          <p:cNvGrpSpPr>
            <a:grpSpLocks/>
          </p:cNvGrpSpPr>
          <p:nvPr/>
        </p:nvGrpSpPr>
        <p:grpSpPr bwMode="auto">
          <a:xfrm>
            <a:off x="457200" y="1643063"/>
            <a:ext cx="1143000" cy="566737"/>
            <a:chOff x="1200" y="1248"/>
            <a:chExt cx="720" cy="357"/>
          </a:xfrm>
        </p:grpSpPr>
        <p:pic>
          <p:nvPicPr>
            <p:cNvPr id="71694"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71695"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1"/>
          <p:cNvSpPr>
            <a:spLocks noGrp="1"/>
          </p:cNvSpPr>
          <p:nvPr>
            <p:ph type="sldNum" sz="quarter" idx="12"/>
          </p:nvPr>
        </p:nvSpPr>
        <p:spPr>
          <a:noFill/>
        </p:spPr>
        <p:txBody>
          <a:bodyPr/>
          <a:lstStyle/>
          <a:p>
            <a:r>
              <a:rPr lang="en-US" smtClean="0"/>
              <a:t>11.</a:t>
            </a:r>
            <a:fld id="{2D0CDF93-CE13-4C11-90D7-DA906E069298}" type="slidenum">
              <a:rPr lang="en-US" smtClean="0"/>
              <a:pPr/>
              <a:t>64</a:t>
            </a:fld>
            <a:endParaRPr lang="en-US" smtClean="0"/>
          </a:p>
        </p:txBody>
      </p:sp>
      <p:sp>
        <p:nvSpPr>
          <p:cNvPr id="7270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727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270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727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27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7271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727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2714" name="Line 9"/>
          <p:cNvSpPr>
            <a:spLocks noChangeShapeType="1"/>
          </p:cNvSpPr>
          <p:nvPr/>
        </p:nvSpPr>
        <p:spPr bwMode="auto">
          <a:xfrm>
            <a:off x="457200" y="2133600"/>
            <a:ext cx="8153400" cy="0"/>
          </a:xfrm>
          <a:prstGeom prst="line">
            <a:avLst/>
          </a:prstGeom>
          <a:noFill/>
          <a:ln w="76200">
            <a:solidFill>
              <a:srgbClr val="009900"/>
            </a:solidFill>
            <a:round/>
            <a:headEnd/>
            <a:tailEnd/>
          </a:ln>
        </p:spPr>
        <p:txBody>
          <a:bodyPr/>
          <a:lstStyle/>
          <a:p>
            <a:endParaRPr lang="en-IN"/>
          </a:p>
        </p:txBody>
      </p:sp>
      <p:sp>
        <p:nvSpPr>
          <p:cNvPr id="72715" name="Line 10"/>
          <p:cNvSpPr>
            <a:spLocks noChangeShapeType="1"/>
          </p:cNvSpPr>
          <p:nvPr/>
        </p:nvSpPr>
        <p:spPr bwMode="auto">
          <a:xfrm>
            <a:off x="458788" y="4876800"/>
            <a:ext cx="8153400" cy="0"/>
          </a:xfrm>
          <a:prstGeom prst="line">
            <a:avLst/>
          </a:prstGeom>
          <a:noFill/>
          <a:ln w="76200">
            <a:solidFill>
              <a:srgbClr val="009900"/>
            </a:solidFill>
            <a:round/>
            <a:headEnd/>
            <a:tailEnd/>
          </a:ln>
        </p:spPr>
        <p:txBody>
          <a:bodyPr/>
          <a:lstStyle/>
          <a:p>
            <a:endParaRPr lang="en-IN"/>
          </a:p>
        </p:txBody>
      </p:sp>
      <p:sp>
        <p:nvSpPr>
          <p:cNvPr id="72716" name="Rectangle 11"/>
          <p:cNvSpPr>
            <a:spLocks noChangeArrowheads="1"/>
          </p:cNvSpPr>
          <p:nvPr/>
        </p:nvSpPr>
        <p:spPr bwMode="auto">
          <a:xfrm>
            <a:off x="495300" y="2225675"/>
            <a:ext cx="8077200" cy="2528888"/>
          </a:xfrm>
          <a:prstGeom prst="rect">
            <a:avLst/>
          </a:prstGeom>
          <a:solidFill>
            <a:srgbClr val="99FF33"/>
          </a:solidFill>
          <a:ln w="76200" algn="ctr">
            <a:noFill/>
            <a:miter lim="800000"/>
            <a:headEnd/>
            <a:tailEnd/>
          </a:ln>
        </p:spPr>
        <p:txBody>
          <a:bodyPr>
            <a:spAutoFit/>
          </a:bodyPr>
          <a:lstStyle/>
          <a:p>
            <a:pPr algn="ctr"/>
            <a:r>
              <a:rPr lang="en-US"/>
              <a:t>In Stop-and-Wait ARQ, the acknowledgment number always announces in modulo-2 arithmetic the sequence number of the next frame expected.</a:t>
            </a:r>
          </a:p>
        </p:txBody>
      </p:sp>
      <p:grpSp>
        <p:nvGrpSpPr>
          <p:cNvPr id="72717" name="Group 12"/>
          <p:cNvGrpSpPr>
            <a:grpSpLocks/>
          </p:cNvGrpSpPr>
          <p:nvPr/>
        </p:nvGrpSpPr>
        <p:grpSpPr bwMode="auto">
          <a:xfrm>
            <a:off x="457200" y="1447800"/>
            <a:ext cx="1143000" cy="566738"/>
            <a:chOff x="1200" y="1248"/>
            <a:chExt cx="720" cy="357"/>
          </a:xfrm>
        </p:grpSpPr>
        <p:pic>
          <p:nvPicPr>
            <p:cNvPr id="72718"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72719"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1"/>
          <p:cNvSpPr>
            <a:spLocks noGrp="1"/>
          </p:cNvSpPr>
          <p:nvPr>
            <p:ph type="sldNum" sz="quarter" idx="12"/>
          </p:nvPr>
        </p:nvSpPr>
        <p:spPr>
          <a:noFill/>
        </p:spPr>
        <p:txBody>
          <a:bodyPr/>
          <a:lstStyle/>
          <a:p>
            <a:r>
              <a:rPr lang="en-US" smtClean="0"/>
              <a:t>11.</a:t>
            </a:r>
            <a:fld id="{A0C42268-12A5-45EA-AB05-804D9FAC326D}" type="slidenum">
              <a:rPr lang="en-US" smtClean="0"/>
              <a:pPr/>
              <a:t>65</a:t>
            </a:fld>
            <a:endParaRPr lang="en-US" smtClean="0"/>
          </a:p>
        </p:txBody>
      </p:sp>
      <p:sp>
        <p:nvSpPr>
          <p:cNvPr id="7373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7373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73733" name="Text Box 4"/>
          <p:cNvSpPr txBox="1">
            <a:spLocks noChangeArrowheads="1"/>
          </p:cNvSpPr>
          <p:nvPr/>
        </p:nvSpPr>
        <p:spPr bwMode="auto">
          <a:xfrm>
            <a:off x="304800" y="381000"/>
            <a:ext cx="6478588"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11.10  </a:t>
            </a:r>
            <a:r>
              <a:rPr lang="en-US" sz="2000">
                <a:latin typeface="Times New Roman" pitchFamily="18" charset="0"/>
              </a:rPr>
              <a:t>Design of the Stop-and-Wait ARQ Protocol</a:t>
            </a:r>
          </a:p>
        </p:txBody>
      </p:sp>
      <p:sp>
        <p:nvSpPr>
          <p:cNvPr id="73734" name="Line 5"/>
          <p:cNvSpPr>
            <a:spLocks noChangeShapeType="1"/>
          </p:cNvSpPr>
          <p:nvPr/>
        </p:nvSpPr>
        <p:spPr bwMode="auto">
          <a:xfrm>
            <a:off x="152400" y="6324600"/>
            <a:ext cx="8763000" cy="0"/>
          </a:xfrm>
          <a:prstGeom prst="line">
            <a:avLst/>
          </a:prstGeom>
          <a:noFill/>
          <a:ln w="76200">
            <a:solidFill>
              <a:schemeClr val="hlink"/>
            </a:solidFill>
            <a:round/>
            <a:headEnd/>
            <a:tailEnd/>
          </a:ln>
        </p:spPr>
        <p:txBody>
          <a:bodyPr/>
          <a:lstStyle/>
          <a:p>
            <a:endParaRPr lang="en-IN"/>
          </a:p>
        </p:txBody>
      </p:sp>
      <p:pic>
        <p:nvPicPr>
          <p:cNvPr id="73735" name="Picture 6"/>
          <p:cNvPicPr>
            <a:picLocks noChangeAspect="1" noChangeArrowheads="1"/>
          </p:cNvPicPr>
          <p:nvPr/>
        </p:nvPicPr>
        <p:blipFill>
          <a:blip r:embed="rId3"/>
          <a:srcRect/>
          <a:stretch>
            <a:fillRect/>
          </a:stretch>
        </p:blipFill>
        <p:spPr bwMode="auto">
          <a:xfrm>
            <a:off x="1403350" y="1189038"/>
            <a:ext cx="6216650" cy="4983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1"/>
          <p:cNvSpPr>
            <a:spLocks noGrp="1"/>
          </p:cNvSpPr>
          <p:nvPr>
            <p:ph type="sldNum" sz="quarter" idx="12"/>
          </p:nvPr>
        </p:nvSpPr>
        <p:spPr>
          <a:noFill/>
        </p:spPr>
        <p:txBody>
          <a:bodyPr/>
          <a:lstStyle/>
          <a:p>
            <a:r>
              <a:rPr lang="en-US" smtClean="0"/>
              <a:t>11.</a:t>
            </a:r>
            <a:fld id="{A3E4A020-9C69-4EE8-A080-A6ABC5EDEFF4}" type="slidenum">
              <a:rPr lang="en-US" smtClean="0"/>
              <a:pPr/>
              <a:t>66</a:t>
            </a:fld>
            <a:endParaRPr lang="en-US" smtClean="0"/>
          </a:p>
        </p:txBody>
      </p:sp>
      <p:sp>
        <p:nvSpPr>
          <p:cNvPr id="7782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778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782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778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78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7783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778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7834" name="Rectangle 9"/>
          <p:cNvSpPr>
            <a:spLocks noChangeArrowheads="1"/>
          </p:cNvSpPr>
          <p:nvPr/>
        </p:nvSpPr>
        <p:spPr bwMode="auto">
          <a:xfrm>
            <a:off x="228600" y="1143000"/>
            <a:ext cx="8534400" cy="3508375"/>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Figure 11.11 shows an example of </a:t>
            </a:r>
            <a:r>
              <a:rPr lang="en-US" sz="2800">
                <a:solidFill>
                  <a:schemeClr val="hlink"/>
                </a:solidFill>
                <a:latin typeface="Times New Roman" pitchFamily="18" charset="0"/>
              </a:rPr>
              <a:t>Stop-and-Wait ARQ</a:t>
            </a:r>
            <a:r>
              <a:rPr lang="en-US" sz="2800">
                <a:latin typeface="Times New Roman" pitchFamily="18" charset="0"/>
              </a:rPr>
              <a:t>. Frame 0 is sent and acknowledged. Frame 1 is lost and resent after the time-out. The resent frame 1 is acknowledged and the timer stops. Frame 0 is sent and acknowledged, but the acknowledgment is lost. The sender has no idea if the frame or the acknowledgment is lost, so after the time-out, it resends frame 0, which is acknowledged.</a:t>
            </a:r>
          </a:p>
        </p:txBody>
      </p:sp>
      <p:sp>
        <p:nvSpPr>
          <p:cNvPr id="77835"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11.3</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1"/>
          <p:cNvSpPr>
            <a:spLocks noGrp="1"/>
          </p:cNvSpPr>
          <p:nvPr>
            <p:ph type="sldNum" sz="quarter" idx="12"/>
          </p:nvPr>
        </p:nvSpPr>
        <p:spPr>
          <a:noFill/>
        </p:spPr>
        <p:txBody>
          <a:bodyPr/>
          <a:lstStyle/>
          <a:p>
            <a:r>
              <a:rPr lang="en-US" smtClean="0"/>
              <a:t>11.</a:t>
            </a:r>
            <a:fld id="{CC6763B1-B4A3-4071-9BCC-0FA1804AA199}" type="slidenum">
              <a:rPr lang="en-US" smtClean="0"/>
              <a:pPr/>
              <a:t>67</a:t>
            </a:fld>
            <a:endParaRPr lang="en-US" smtClean="0"/>
          </a:p>
        </p:txBody>
      </p:sp>
      <p:sp>
        <p:nvSpPr>
          <p:cNvPr id="7885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7885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78853" name="Text Box 4"/>
          <p:cNvSpPr txBox="1">
            <a:spLocks noChangeArrowheads="1"/>
          </p:cNvSpPr>
          <p:nvPr/>
        </p:nvSpPr>
        <p:spPr bwMode="auto">
          <a:xfrm>
            <a:off x="304800" y="381000"/>
            <a:ext cx="530860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11.11  </a:t>
            </a:r>
            <a:r>
              <a:rPr lang="en-US" sz="2000">
                <a:latin typeface="Times New Roman" pitchFamily="18" charset="0"/>
              </a:rPr>
              <a:t>Flow diagram for Example 11.3</a:t>
            </a:r>
          </a:p>
        </p:txBody>
      </p:sp>
      <p:sp>
        <p:nvSpPr>
          <p:cNvPr id="78854"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IN"/>
          </a:p>
        </p:txBody>
      </p:sp>
      <p:pic>
        <p:nvPicPr>
          <p:cNvPr id="78855" name="Picture 8"/>
          <p:cNvPicPr>
            <a:picLocks noChangeAspect="1" noChangeArrowheads="1"/>
          </p:cNvPicPr>
          <p:nvPr/>
        </p:nvPicPr>
        <p:blipFill>
          <a:blip r:embed="rId3"/>
          <a:srcRect/>
          <a:stretch>
            <a:fillRect/>
          </a:stretch>
        </p:blipFill>
        <p:spPr bwMode="auto">
          <a:xfrm>
            <a:off x="1343025" y="1108075"/>
            <a:ext cx="5895975" cy="5216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1"/>
          <p:cNvSpPr>
            <a:spLocks noGrp="1"/>
          </p:cNvSpPr>
          <p:nvPr>
            <p:ph type="sldNum" sz="quarter" idx="12"/>
          </p:nvPr>
        </p:nvSpPr>
        <p:spPr>
          <a:noFill/>
        </p:spPr>
        <p:txBody>
          <a:bodyPr/>
          <a:lstStyle/>
          <a:p>
            <a:r>
              <a:rPr lang="en-US" smtClean="0"/>
              <a:t>11.</a:t>
            </a:r>
            <a:fld id="{30E096B3-64BA-4831-8BDA-DD817DA59B53}" type="slidenum">
              <a:rPr lang="en-US" smtClean="0"/>
              <a:pPr/>
              <a:t>68</a:t>
            </a:fld>
            <a:endParaRPr lang="en-US" smtClean="0"/>
          </a:p>
        </p:txBody>
      </p:sp>
      <p:sp>
        <p:nvSpPr>
          <p:cNvPr id="7987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798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987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798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98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7988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798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79882" name="Rectangle 9"/>
          <p:cNvSpPr>
            <a:spLocks noChangeArrowheads="1"/>
          </p:cNvSpPr>
          <p:nvPr/>
        </p:nvSpPr>
        <p:spPr bwMode="auto">
          <a:xfrm>
            <a:off x="228600" y="1143000"/>
            <a:ext cx="8686800" cy="2227263"/>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Assume that, in a Stop-and-Wait ARQ system, the bandwidth of the line is 1 Mbps, and 1 bit takes 20 ms to make a round trip. What is the bandwidth-delay product? If the system data frames are 1000 bits in length, what is the utilization percentage of the link?</a:t>
            </a:r>
          </a:p>
        </p:txBody>
      </p:sp>
      <p:sp>
        <p:nvSpPr>
          <p:cNvPr id="79883" name="Rectangle 10"/>
          <p:cNvSpPr>
            <a:spLocks noChangeArrowheads="1"/>
          </p:cNvSpPr>
          <p:nvPr/>
        </p:nvSpPr>
        <p:spPr bwMode="auto">
          <a:xfrm>
            <a:off x="228600" y="3581400"/>
            <a:ext cx="8686800" cy="946150"/>
          </a:xfrm>
          <a:prstGeom prst="rect">
            <a:avLst/>
          </a:prstGeom>
          <a:solidFill>
            <a:schemeClr val="bg1"/>
          </a:solidFill>
          <a:ln w="9525">
            <a:noFill/>
            <a:miter lim="800000"/>
            <a:headEnd/>
            <a:tailEnd/>
          </a:ln>
        </p:spPr>
        <p:txBody>
          <a:bodyPr>
            <a:spAutoFit/>
          </a:bodyPr>
          <a:lstStyle/>
          <a:p>
            <a:r>
              <a:rPr lang="en-US" sz="2800">
                <a:solidFill>
                  <a:schemeClr val="hlink"/>
                </a:solidFill>
                <a:latin typeface="Times New Roman" pitchFamily="18" charset="0"/>
              </a:rPr>
              <a:t>Solution</a:t>
            </a:r>
          </a:p>
          <a:p>
            <a:r>
              <a:rPr lang="en-US" sz="2800">
                <a:latin typeface="Times" charset="0"/>
              </a:rPr>
              <a:t>The bandwidth-delay product is</a:t>
            </a:r>
          </a:p>
        </p:txBody>
      </p:sp>
      <p:sp>
        <p:nvSpPr>
          <p:cNvPr id="79884" name="Text Box 12"/>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11.4</a:t>
            </a:r>
          </a:p>
        </p:txBody>
      </p:sp>
      <p:pic>
        <p:nvPicPr>
          <p:cNvPr id="79885" name="Picture 13"/>
          <p:cNvPicPr>
            <a:picLocks noChangeAspect="1" noChangeArrowheads="1"/>
          </p:cNvPicPr>
          <p:nvPr/>
        </p:nvPicPr>
        <p:blipFill>
          <a:blip r:embed="rId3"/>
          <a:srcRect/>
          <a:stretch>
            <a:fillRect/>
          </a:stretch>
        </p:blipFill>
        <p:spPr bwMode="auto">
          <a:xfrm>
            <a:off x="1905000" y="4776788"/>
            <a:ext cx="4167188" cy="404812"/>
          </a:xfrm>
          <a:prstGeom prst="rect">
            <a:avLst/>
          </a:prstGeom>
          <a:noFill/>
          <a:ln w="57150" cmpd="thickThin">
            <a:solidFill>
              <a:schemeClr val="folHlink"/>
            </a:solid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1"/>
          <p:cNvSpPr>
            <a:spLocks noGrp="1"/>
          </p:cNvSpPr>
          <p:nvPr>
            <p:ph type="sldNum" sz="quarter" idx="12"/>
          </p:nvPr>
        </p:nvSpPr>
        <p:spPr>
          <a:noFill/>
        </p:spPr>
        <p:txBody>
          <a:bodyPr/>
          <a:lstStyle/>
          <a:p>
            <a:r>
              <a:rPr lang="en-US" smtClean="0"/>
              <a:t>11.</a:t>
            </a:r>
            <a:fld id="{1587E0CB-19E5-483C-A5EC-716D71BF42BA}" type="slidenum">
              <a:rPr lang="en-US" smtClean="0"/>
              <a:pPr/>
              <a:t>69</a:t>
            </a:fld>
            <a:endParaRPr lang="en-US" smtClean="0"/>
          </a:p>
        </p:txBody>
      </p:sp>
      <p:sp>
        <p:nvSpPr>
          <p:cNvPr id="8089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809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090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809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09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8090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809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0906" name="Rectangle 9"/>
          <p:cNvSpPr>
            <a:spLocks noChangeArrowheads="1"/>
          </p:cNvSpPr>
          <p:nvPr/>
        </p:nvSpPr>
        <p:spPr bwMode="auto">
          <a:xfrm>
            <a:off x="228600" y="1143000"/>
            <a:ext cx="8686800" cy="3081338"/>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The system can send 20,000 bits during the time it takes for the data to go from the sender to the receiver and then back again. However, the system sends only 1000 bits. We can say that the link utilization is only 1000/20,000, or </a:t>
            </a:r>
            <a:r>
              <a:rPr lang="en-US" sz="2800">
                <a:solidFill>
                  <a:schemeClr val="hlink"/>
                </a:solidFill>
                <a:latin typeface="Times New Roman" pitchFamily="18" charset="0"/>
              </a:rPr>
              <a:t>5</a:t>
            </a:r>
            <a:r>
              <a:rPr lang="en-US" sz="2800">
                <a:latin typeface="Times New Roman" pitchFamily="18" charset="0"/>
              </a:rPr>
              <a:t> percent. For this reason, for a link with a high bandwidth or long delay, the use of Stop-and-Wait ARQ wastes the capacity of the link.</a:t>
            </a:r>
          </a:p>
        </p:txBody>
      </p:sp>
      <p:sp>
        <p:nvSpPr>
          <p:cNvPr id="80907" name="Text Box 11"/>
          <p:cNvSpPr txBox="1">
            <a:spLocks noChangeArrowheads="1"/>
          </p:cNvSpPr>
          <p:nvPr/>
        </p:nvSpPr>
        <p:spPr bwMode="auto">
          <a:xfrm>
            <a:off x="1143000" y="0"/>
            <a:ext cx="4529138"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11.4 (continued)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p:cNvSpPr>
            <a:spLocks noGrp="1"/>
          </p:cNvSpPr>
          <p:nvPr>
            <p:ph type="sldNum" sz="quarter" idx="12"/>
          </p:nvPr>
        </p:nvSpPr>
        <p:spPr>
          <a:noFill/>
        </p:spPr>
        <p:txBody>
          <a:bodyPr/>
          <a:lstStyle/>
          <a:p>
            <a:r>
              <a:rPr lang="en-US" smtClean="0"/>
              <a:t>9.</a:t>
            </a:r>
            <a:fld id="{EF397D41-4428-425C-9016-C289A4B44E5C}" type="slidenum">
              <a:rPr lang="en-US" smtClean="0"/>
              <a:pPr/>
              <a:t>7</a:t>
            </a:fld>
            <a:endParaRPr lang="en-US" smtClean="0"/>
          </a:p>
        </p:txBody>
      </p:sp>
      <p:sp>
        <p:nvSpPr>
          <p:cNvPr id="10243"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9.3:  </a:t>
            </a:r>
            <a:r>
              <a:rPr lang="en-US" sz="2000">
                <a:latin typeface="Times-BoldItalic"/>
              </a:rPr>
              <a:t>A communication with only three nodes</a:t>
            </a:r>
          </a:p>
        </p:txBody>
      </p:sp>
      <p:pic>
        <p:nvPicPr>
          <p:cNvPr id="1026" name="Picture 2"/>
          <p:cNvPicPr>
            <a:picLocks noChangeAspect="1" noChangeArrowheads="1"/>
          </p:cNvPicPr>
          <p:nvPr/>
        </p:nvPicPr>
        <p:blipFill>
          <a:blip r:embed="rId3"/>
          <a:srcRect/>
          <a:stretch>
            <a:fillRect/>
          </a:stretch>
        </p:blipFill>
        <p:spPr bwMode="auto">
          <a:xfrm>
            <a:off x="914400" y="3603625"/>
            <a:ext cx="7097713" cy="2263775"/>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762000" y="1684338"/>
            <a:ext cx="6184900" cy="10588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325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wipe(down)">
                                      <p:cBhvr>
                                        <p:cTn id="12" dur="580">
                                          <p:stCondLst>
                                            <p:cond delay="0"/>
                                          </p:stCondLst>
                                        </p:cTn>
                                        <p:tgtEl>
                                          <p:spTgt spid="1027"/>
                                        </p:tgtEl>
                                      </p:cBhvr>
                                    </p:animEffect>
                                    <p:anim calcmode="lin" valueType="num">
                                      <p:cBhvr>
                                        <p:cTn id="13" dur="1822" tmFilter="0,0; 0.14,0.36; 0.43,0.73; 0.71,0.91; 1.0,1.0">
                                          <p:stCondLst>
                                            <p:cond delay="0"/>
                                          </p:stCondLst>
                                        </p:cTn>
                                        <p:tgtEl>
                                          <p:spTgt spid="102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2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2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2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27"/>
                                        </p:tgtEl>
                                        <p:attrNameLst>
                                          <p:attrName>ppt_y</p:attrName>
                                        </p:attrNameLst>
                                      </p:cBhvr>
                                      <p:tavLst>
                                        <p:tav tm="0" fmla="#ppt_y-sin(pi*$)/81">
                                          <p:val>
                                            <p:fltVal val="0"/>
                                          </p:val>
                                        </p:tav>
                                        <p:tav tm="100000">
                                          <p:val>
                                            <p:fltVal val="1"/>
                                          </p:val>
                                        </p:tav>
                                      </p:tavLst>
                                    </p:anim>
                                    <p:animScale>
                                      <p:cBhvr>
                                        <p:cTn id="18" dur="26">
                                          <p:stCondLst>
                                            <p:cond delay="650"/>
                                          </p:stCondLst>
                                        </p:cTn>
                                        <p:tgtEl>
                                          <p:spTgt spid="1027"/>
                                        </p:tgtEl>
                                      </p:cBhvr>
                                      <p:to x="100000" y="60000"/>
                                    </p:animScale>
                                    <p:animScale>
                                      <p:cBhvr>
                                        <p:cTn id="19" dur="166" decel="50000">
                                          <p:stCondLst>
                                            <p:cond delay="676"/>
                                          </p:stCondLst>
                                        </p:cTn>
                                        <p:tgtEl>
                                          <p:spTgt spid="1027"/>
                                        </p:tgtEl>
                                      </p:cBhvr>
                                      <p:to x="100000" y="100000"/>
                                    </p:animScale>
                                    <p:animScale>
                                      <p:cBhvr>
                                        <p:cTn id="20" dur="26">
                                          <p:stCondLst>
                                            <p:cond delay="1312"/>
                                          </p:stCondLst>
                                        </p:cTn>
                                        <p:tgtEl>
                                          <p:spTgt spid="1027"/>
                                        </p:tgtEl>
                                      </p:cBhvr>
                                      <p:to x="100000" y="80000"/>
                                    </p:animScale>
                                    <p:animScale>
                                      <p:cBhvr>
                                        <p:cTn id="21" dur="166" decel="50000">
                                          <p:stCondLst>
                                            <p:cond delay="1338"/>
                                          </p:stCondLst>
                                        </p:cTn>
                                        <p:tgtEl>
                                          <p:spTgt spid="1027"/>
                                        </p:tgtEl>
                                      </p:cBhvr>
                                      <p:to x="100000" y="100000"/>
                                    </p:animScale>
                                    <p:animScale>
                                      <p:cBhvr>
                                        <p:cTn id="22" dur="26">
                                          <p:stCondLst>
                                            <p:cond delay="1642"/>
                                          </p:stCondLst>
                                        </p:cTn>
                                        <p:tgtEl>
                                          <p:spTgt spid="1027"/>
                                        </p:tgtEl>
                                      </p:cBhvr>
                                      <p:to x="100000" y="90000"/>
                                    </p:animScale>
                                    <p:animScale>
                                      <p:cBhvr>
                                        <p:cTn id="23" dur="166" decel="50000">
                                          <p:stCondLst>
                                            <p:cond delay="1668"/>
                                          </p:stCondLst>
                                        </p:cTn>
                                        <p:tgtEl>
                                          <p:spTgt spid="1027"/>
                                        </p:tgtEl>
                                      </p:cBhvr>
                                      <p:to x="100000" y="100000"/>
                                    </p:animScale>
                                    <p:animScale>
                                      <p:cBhvr>
                                        <p:cTn id="24" dur="26">
                                          <p:stCondLst>
                                            <p:cond delay="1808"/>
                                          </p:stCondLst>
                                        </p:cTn>
                                        <p:tgtEl>
                                          <p:spTgt spid="1027"/>
                                        </p:tgtEl>
                                      </p:cBhvr>
                                      <p:to x="100000" y="95000"/>
                                    </p:animScale>
                                    <p:animScale>
                                      <p:cBhvr>
                                        <p:cTn id="25" dur="166" decel="50000">
                                          <p:stCondLst>
                                            <p:cond delay="1834"/>
                                          </p:stCondLst>
                                        </p:cTn>
                                        <p:tgtEl>
                                          <p:spTgt spid="10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1"/>
          <p:cNvSpPr>
            <a:spLocks noGrp="1"/>
          </p:cNvSpPr>
          <p:nvPr>
            <p:ph type="sldNum" sz="quarter" idx="12"/>
          </p:nvPr>
        </p:nvSpPr>
        <p:spPr>
          <a:noFill/>
        </p:spPr>
        <p:txBody>
          <a:bodyPr/>
          <a:lstStyle/>
          <a:p>
            <a:r>
              <a:rPr lang="en-US" smtClean="0"/>
              <a:t>11.</a:t>
            </a:r>
            <a:fld id="{DF30B1AC-3AB0-47B4-85E7-87C710B0054E}" type="slidenum">
              <a:rPr lang="en-US" smtClean="0"/>
              <a:pPr/>
              <a:t>70</a:t>
            </a:fld>
            <a:endParaRPr lang="en-US" smtClean="0"/>
          </a:p>
        </p:txBody>
      </p:sp>
      <p:sp>
        <p:nvSpPr>
          <p:cNvPr id="8192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8192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192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8192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192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8192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8192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1930" name="Rectangle 9"/>
          <p:cNvSpPr>
            <a:spLocks noChangeArrowheads="1"/>
          </p:cNvSpPr>
          <p:nvPr/>
        </p:nvSpPr>
        <p:spPr bwMode="auto">
          <a:xfrm>
            <a:off x="228600" y="990600"/>
            <a:ext cx="8229600" cy="1800225"/>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What is the utilization percentage of the link in Example 11.4 if we have a protocol that can send up to 15 frames before stopping and worrying about the acknowledgments?</a:t>
            </a:r>
          </a:p>
        </p:txBody>
      </p:sp>
      <p:sp>
        <p:nvSpPr>
          <p:cNvPr id="81931" name="Rectangle 10"/>
          <p:cNvSpPr>
            <a:spLocks noChangeArrowheads="1"/>
          </p:cNvSpPr>
          <p:nvPr/>
        </p:nvSpPr>
        <p:spPr bwMode="auto">
          <a:xfrm>
            <a:off x="228600" y="3335338"/>
            <a:ext cx="8686800" cy="3081337"/>
          </a:xfrm>
          <a:prstGeom prst="rect">
            <a:avLst/>
          </a:prstGeom>
          <a:solidFill>
            <a:schemeClr val="bg1"/>
          </a:solidFill>
          <a:ln w="9525">
            <a:noFill/>
            <a:miter lim="800000"/>
            <a:headEnd/>
            <a:tailEnd/>
          </a:ln>
        </p:spPr>
        <p:txBody>
          <a:bodyPr>
            <a:spAutoFit/>
          </a:bodyPr>
          <a:lstStyle/>
          <a:p>
            <a:pPr algn="just"/>
            <a:r>
              <a:rPr lang="en-US" sz="2800">
                <a:solidFill>
                  <a:schemeClr val="hlink"/>
                </a:solidFill>
                <a:latin typeface="Times New Roman" pitchFamily="18" charset="0"/>
              </a:rPr>
              <a:t>Solution</a:t>
            </a:r>
          </a:p>
          <a:p>
            <a:pPr algn="just"/>
            <a:r>
              <a:rPr lang="en-US" sz="2800">
                <a:latin typeface="Times" charset="0"/>
              </a:rPr>
              <a:t>The bandwidth-delay product is still 20,000 bits. The system can send up to 15 frames or 15,000 bits during a round trip. This means the utilization is 15,000/20,000, or </a:t>
            </a:r>
            <a:r>
              <a:rPr lang="en-US" sz="2800">
                <a:solidFill>
                  <a:schemeClr val="hlink"/>
                </a:solidFill>
                <a:latin typeface="Times" charset="0"/>
              </a:rPr>
              <a:t>75</a:t>
            </a:r>
            <a:r>
              <a:rPr lang="en-US" sz="2800">
                <a:latin typeface="Times" charset="0"/>
              </a:rPr>
              <a:t> percent. Of course, if there are damaged frames, the utilization percentage is much less because frames have to be resent.</a:t>
            </a:r>
          </a:p>
        </p:txBody>
      </p:sp>
      <p:sp>
        <p:nvSpPr>
          <p:cNvPr id="81932"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11.5</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1"/>
          <p:cNvSpPr>
            <a:spLocks noGrp="1"/>
          </p:cNvSpPr>
          <p:nvPr>
            <p:ph type="sldNum" sz="quarter" idx="12"/>
          </p:nvPr>
        </p:nvSpPr>
        <p:spPr>
          <a:noFill/>
        </p:spPr>
        <p:txBody>
          <a:bodyPr/>
          <a:lstStyle/>
          <a:p>
            <a:r>
              <a:rPr lang="en-US" smtClean="0"/>
              <a:t>11.</a:t>
            </a:r>
            <a:fld id="{F1020A59-1F58-488F-BBEA-C2E734BBC262}" type="slidenum">
              <a:rPr lang="en-US" smtClean="0"/>
              <a:pPr/>
              <a:t>71</a:t>
            </a:fld>
            <a:endParaRPr lang="en-US" smtClean="0"/>
          </a:p>
        </p:txBody>
      </p:sp>
      <p:sp>
        <p:nvSpPr>
          <p:cNvPr id="8294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8294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294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8295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295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8295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8295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2954" name="Line 9"/>
          <p:cNvSpPr>
            <a:spLocks noChangeShapeType="1"/>
          </p:cNvSpPr>
          <p:nvPr/>
        </p:nvSpPr>
        <p:spPr bwMode="auto">
          <a:xfrm>
            <a:off x="457200" y="2362200"/>
            <a:ext cx="8153400" cy="0"/>
          </a:xfrm>
          <a:prstGeom prst="line">
            <a:avLst/>
          </a:prstGeom>
          <a:noFill/>
          <a:ln w="76200">
            <a:solidFill>
              <a:srgbClr val="009900"/>
            </a:solidFill>
            <a:round/>
            <a:headEnd/>
            <a:tailEnd/>
          </a:ln>
        </p:spPr>
        <p:txBody>
          <a:bodyPr/>
          <a:lstStyle/>
          <a:p>
            <a:endParaRPr lang="en-IN"/>
          </a:p>
        </p:txBody>
      </p:sp>
      <p:sp>
        <p:nvSpPr>
          <p:cNvPr id="82955" name="Line 10"/>
          <p:cNvSpPr>
            <a:spLocks noChangeShapeType="1"/>
          </p:cNvSpPr>
          <p:nvPr/>
        </p:nvSpPr>
        <p:spPr bwMode="auto">
          <a:xfrm>
            <a:off x="458788" y="4572000"/>
            <a:ext cx="8153400" cy="0"/>
          </a:xfrm>
          <a:prstGeom prst="line">
            <a:avLst/>
          </a:prstGeom>
          <a:noFill/>
          <a:ln w="76200">
            <a:solidFill>
              <a:srgbClr val="009900"/>
            </a:solidFill>
            <a:round/>
            <a:headEnd/>
            <a:tailEnd/>
          </a:ln>
        </p:spPr>
        <p:txBody>
          <a:bodyPr/>
          <a:lstStyle/>
          <a:p>
            <a:endParaRPr lang="en-IN"/>
          </a:p>
        </p:txBody>
      </p:sp>
      <p:sp>
        <p:nvSpPr>
          <p:cNvPr id="82956" name="Rectangle 11"/>
          <p:cNvSpPr>
            <a:spLocks noChangeArrowheads="1"/>
          </p:cNvSpPr>
          <p:nvPr/>
        </p:nvSpPr>
        <p:spPr bwMode="auto">
          <a:xfrm>
            <a:off x="495300" y="2454275"/>
            <a:ext cx="8077200" cy="2041525"/>
          </a:xfrm>
          <a:prstGeom prst="rect">
            <a:avLst/>
          </a:prstGeom>
          <a:solidFill>
            <a:srgbClr val="99FF33"/>
          </a:solidFill>
          <a:ln w="76200" algn="ctr">
            <a:noFill/>
            <a:miter lim="800000"/>
            <a:headEnd/>
            <a:tailEnd/>
          </a:ln>
        </p:spPr>
        <p:txBody>
          <a:bodyPr>
            <a:spAutoFit/>
          </a:bodyPr>
          <a:lstStyle/>
          <a:p>
            <a:pPr algn="ctr"/>
            <a:r>
              <a:rPr lang="en-US"/>
              <a:t>In the Go-Back-N Protocol, the sequence numbers are modulo 2</a:t>
            </a:r>
            <a:r>
              <a:rPr lang="en-US" baseline="30000"/>
              <a:t>m</a:t>
            </a:r>
            <a:r>
              <a:rPr lang="en-US"/>
              <a:t>,</a:t>
            </a:r>
          </a:p>
          <a:p>
            <a:pPr algn="ctr"/>
            <a:r>
              <a:rPr lang="en-US"/>
              <a:t>where m is the size of the sequence number field in bits.</a:t>
            </a:r>
          </a:p>
        </p:txBody>
      </p:sp>
      <p:grpSp>
        <p:nvGrpSpPr>
          <p:cNvPr id="82957" name="Group 12"/>
          <p:cNvGrpSpPr>
            <a:grpSpLocks/>
          </p:cNvGrpSpPr>
          <p:nvPr/>
        </p:nvGrpSpPr>
        <p:grpSpPr bwMode="auto">
          <a:xfrm>
            <a:off x="457200" y="1719263"/>
            <a:ext cx="1143000" cy="566737"/>
            <a:chOff x="1200" y="1248"/>
            <a:chExt cx="720" cy="357"/>
          </a:xfrm>
        </p:grpSpPr>
        <p:pic>
          <p:nvPicPr>
            <p:cNvPr id="82958"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82959"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1"/>
          <p:cNvSpPr>
            <a:spLocks noGrp="1"/>
          </p:cNvSpPr>
          <p:nvPr>
            <p:ph type="sldNum" sz="quarter" idx="12"/>
          </p:nvPr>
        </p:nvSpPr>
        <p:spPr>
          <a:noFill/>
        </p:spPr>
        <p:txBody>
          <a:bodyPr/>
          <a:lstStyle/>
          <a:p>
            <a:r>
              <a:rPr lang="en-US" smtClean="0"/>
              <a:t>11.</a:t>
            </a:r>
            <a:fld id="{7DF11E39-011F-422A-93FC-C3D41124484D}" type="slidenum">
              <a:rPr lang="en-US" smtClean="0"/>
              <a:pPr/>
              <a:t>72</a:t>
            </a:fld>
            <a:endParaRPr lang="en-US" smtClean="0"/>
          </a:p>
        </p:txBody>
      </p:sp>
      <p:sp>
        <p:nvSpPr>
          <p:cNvPr id="8397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839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397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839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39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8397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839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3978"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IN"/>
          </a:p>
        </p:txBody>
      </p:sp>
      <p:sp>
        <p:nvSpPr>
          <p:cNvPr id="83979"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IN"/>
          </a:p>
        </p:txBody>
      </p:sp>
      <p:sp>
        <p:nvSpPr>
          <p:cNvPr id="83980"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a:t>The send window is an abstract concept defining an imaginary box of size 2</a:t>
            </a:r>
            <a:r>
              <a:rPr lang="en-US" baseline="30000"/>
              <a:t>m</a:t>
            </a:r>
            <a:r>
              <a:rPr lang="en-US"/>
              <a:t> − 1 with three variables: Sf, Sn, and S</a:t>
            </a:r>
            <a:r>
              <a:rPr lang="en-US" baseline="-16000"/>
              <a:t>size</a:t>
            </a:r>
            <a:r>
              <a:rPr lang="en-US"/>
              <a:t>.</a:t>
            </a:r>
          </a:p>
        </p:txBody>
      </p:sp>
      <p:grpSp>
        <p:nvGrpSpPr>
          <p:cNvPr id="83981" name="Group 12"/>
          <p:cNvGrpSpPr>
            <a:grpSpLocks/>
          </p:cNvGrpSpPr>
          <p:nvPr/>
        </p:nvGrpSpPr>
        <p:grpSpPr bwMode="auto">
          <a:xfrm>
            <a:off x="457200" y="2024063"/>
            <a:ext cx="1143000" cy="566737"/>
            <a:chOff x="1200" y="1248"/>
            <a:chExt cx="720" cy="357"/>
          </a:xfrm>
        </p:grpSpPr>
        <p:pic>
          <p:nvPicPr>
            <p:cNvPr id="83982"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83983"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1"/>
          <p:cNvSpPr>
            <a:spLocks noGrp="1"/>
          </p:cNvSpPr>
          <p:nvPr>
            <p:ph type="sldNum" sz="quarter" idx="12"/>
          </p:nvPr>
        </p:nvSpPr>
        <p:spPr>
          <a:noFill/>
        </p:spPr>
        <p:txBody>
          <a:bodyPr/>
          <a:lstStyle/>
          <a:p>
            <a:r>
              <a:rPr lang="en-US" smtClean="0"/>
              <a:t>11.</a:t>
            </a:r>
            <a:fld id="{C082E4E7-996C-48DB-8B85-3B5A5C4E1B3A}" type="slidenum">
              <a:rPr lang="en-US" smtClean="0"/>
              <a:pPr/>
              <a:t>73</a:t>
            </a:fld>
            <a:endParaRPr lang="en-US" smtClean="0"/>
          </a:p>
        </p:txBody>
      </p:sp>
      <p:sp>
        <p:nvSpPr>
          <p:cNvPr id="8499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8499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499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8499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499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8500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8500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5002"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IN"/>
          </a:p>
        </p:txBody>
      </p:sp>
      <p:sp>
        <p:nvSpPr>
          <p:cNvPr id="85003"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IN"/>
          </a:p>
        </p:txBody>
      </p:sp>
      <p:sp>
        <p:nvSpPr>
          <p:cNvPr id="85004"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a:t>The send window can slide one</a:t>
            </a:r>
            <a:br>
              <a:rPr lang="en-US"/>
            </a:br>
            <a:r>
              <a:rPr lang="en-US"/>
              <a:t>or more slots when a valid acknowledgment arrives.</a:t>
            </a:r>
          </a:p>
        </p:txBody>
      </p:sp>
      <p:grpSp>
        <p:nvGrpSpPr>
          <p:cNvPr id="85005" name="Group 12"/>
          <p:cNvGrpSpPr>
            <a:grpSpLocks/>
          </p:cNvGrpSpPr>
          <p:nvPr/>
        </p:nvGrpSpPr>
        <p:grpSpPr bwMode="auto">
          <a:xfrm>
            <a:off x="457200" y="1981200"/>
            <a:ext cx="1143000" cy="566738"/>
            <a:chOff x="1200" y="1248"/>
            <a:chExt cx="720" cy="357"/>
          </a:xfrm>
        </p:grpSpPr>
        <p:pic>
          <p:nvPicPr>
            <p:cNvPr id="85006"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85007"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1"/>
          <p:cNvSpPr>
            <a:spLocks noGrp="1"/>
          </p:cNvSpPr>
          <p:nvPr>
            <p:ph type="sldNum" sz="quarter" idx="12"/>
          </p:nvPr>
        </p:nvSpPr>
        <p:spPr>
          <a:noFill/>
        </p:spPr>
        <p:txBody>
          <a:bodyPr/>
          <a:lstStyle/>
          <a:p>
            <a:r>
              <a:rPr lang="en-US" smtClean="0"/>
              <a:t>11.</a:t>
            </a:r>
            <a:fld id="{F24895C0-97E5-4117-B0DF-F5F0640F4241}" type="slidenum">
              <a:rPr lang="en-US" smtClean="0"/>
              <a:pPr/>
              <a:t>74</a:t>
            </a:fld>
            <a:endParaRPr lang="en-US" smtClean="0"/>
          </a:p>
        </p:txBody>
      </p:sp>
      <p:sp>
        <p:nvSpPr>
          <p:cNvPr id="8601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86020"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86021" name="Text Box 4"/>
          <p:cNvSpPr txBox="1">
            <a:spLocks noChangeArrowheads="1"/>
          </p:cNvSpPr>
          <p:nvPr/>
        </p:nvSpPr>
        <p:spPr bwMode="auto">
          <a:xfrm>
            <a:off x="304800" y="381000"/>
            <a:ext cx="5856288"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11.13  </a:t>
            </a:r>
            <a:r>
              <a:rPr lang="en-US" sz="2000">
                <a:latin typeface="Times New Roman" pitchFamily="18" charset="0"/>
              </a:rPr>
              <a:t>Receive window for Go-Back-N ARQ</a:t>
            </a:r>
          </a:p>
        </p:txBody>
      </p:sp>
      <p:sp>
        <p:nvSpPr>
          <p:cNvPr id="8602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86023" name="Picture 6"/>
          <p:cNvPicPr>
            <a:picLocks noChangeAspect="1" noChangeArrowheads="1"/>
          </p:cNvPicPr>
          <p:nvPr/>
        </p:nvPicPr>
        <p:blipFill>
          <a:blip r:embed="rId3"/>
          <a:srcRect/>
          <a:stretch>
            <a:fillRect/>
          </a:stretch>
        </p:blipFill>
        <p:spPr bwMode="auto">
          <a:xfrm>
            <a:off x="696913" y="1844675"/>
            <a:ext cx="7761287" cy="341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1"/>
          <p:cNvSpPr>
            <a:spLocks noGrp="1"/>
          </p:cNvSpPr>
          <p:nvPr>
            <p:ph type="sldNum" sz="quarter" idx="12"/>
          </p:nvPr>
        </p:nvSpPr>
        <p:spPr>
          <a:noFill/>
        </p:spPr>
        <p:txBody>
          <a:bodyPr/>
          <a:lstStyle/>
          <a:p>
            <a:r>
              <a:rPr lang="en-US" smtClean="0"/>
              <a:t>11.</a:t>
            </a:r>
            <a:fld id="{4EFBBCDA-850B-4477-A88B-9F5FFAA1599F}" type="slidenum">
              <a:rPr lang="en-US" smtClean="0"/>
              <a:pPr/>
              <a:t>75</a:t>
            </a:fld>
            <a:endParaRPr lang="en-US" smtClean="0"/>
          </a:p>
        </p:txBody>
      </p:sp>
      <p:sp>
        <p:nvSpPr>
          <p:cNvPr id="8704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8704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704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8704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704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8704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8704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87050" name="Line 9"/>
          <p:cNvSpPr>
            <a:spLocks noChangeShapeType="1"/>
          </p:cNvSpPr>
          <p:nvPr/>
        </p:nvSpPr>
        <p:spPr bwMode="auto">
          <a:xfrm>
            <a:off x="457200" y="1600200"/>
            <a:ext cx="8153400" cy="0"/>
          </a:xfrm>
          <a:prstGeom prst="line">
            <a:avLst/>
          </a:prstGeom>
          <a:noFill/>
          <a:ln w="76200">
            <a:solidFill>
              <a:srgbClr val="009900"/>
            </a:solidFill>
            <a:round/>
            <a:headEnd/>
            <a:tailEnd/>
          </a:ln>
        </p:spPr>
        <p:txBody>
          <a:bodyPr/>
          <a:lstStyle/>
          <a:p>
            <a:endParaRPr lang="en-IN"/>
          </a:p>
        </p:txBody>
      </p:sp>
      <p:sp>
        <p:nvSpPr>
          <p:cNvPr id="87051" name="Line 10"/>
          <p:cNvSpPr>
            <a:spLocks noChangeShapeType="1"/>
          </p:cNvSpPr>
          <p:nvPr/>
        </p:nvSpPr>
        <p:spPr bwMode="auto">
          <a:xfrm>
            <a:off x="457200" y="5334000"/>
            <a:ext cx="8153400" cy="0"/>
          </a:xfrm>
          <a:prstGeom prst="line">
            <a:avLst/>
          </a:prstGeom>
          <a:noFill/>
          <a:ln w="76200">
            <a:solidFill>
              <a:srgbClr val="009900"/>
            </a:solidFill>
            <a:round/>
            <a:headEnd/>
            <a:tailEnd/>
          </a:ln>
        </p:spPr>
        <p:txBody>
          <a:bodyPr/>
          <a:lstStyle/>
          <a:p>
            <a:endParaRPr lang="en-IN"/>
          </a:p>
        </p:txBody>
      </p:sp>
      <p:sp>
        <p:nvSpPr>
          <p:cNvPr id="87052" name="Rectangle 11"/>
          <p:cNvSpPr>
            <a:spLocks noChangeArrowheads="1"/>
          </p:cNvSpPr>
          <p:nvPr/>
        </p:nvSpPr>
        <p:spPr bwMode="auto">
          <a:xfrm>
            <a:off x="457200" y="1676400"/>
            <a:ext cx="8077200" cy="3540125"/>
          </a:xfrm>
          <a:prstGeom prst="rect">
            <a:avLst/>
          </a:prstGeom>
          <a:solidFill>
            <a:srgbClr val="99FF33"/>
          </a:solidFill>
          <a:ln w="76200" algn="ctr">
            <a:noFill/>
            <a:miter lim="800000"/>
            <a:headEnd/>
            <a:tailEnd/>
          </a:ln>
        </p:spPr>
        <p:txBody>
          <a:bodyPr>
            <a:spAutoFit/>
          </a:bodyPr>
          <a:lstStyle/>
          <a:p>
            <a:pPr algn="ctr"/>
            <a:r>
              <a:rPr lang="en-US"/>
              <a:t>The receive window is an abstract concept defining an imaginary box </a:t>
            </a:r>
          </a:p>
          <a:p>
            <a:pPr algn="ctr"/>
            <a:r>
              <a:rPr lang="en-US"/>
              <a:t>of size 1 with one single variable  R</a:t>
            </a:r>
            <a:r>
              <a:rPr lang="en-US" baseline="-16000"/>
              <a:t>n</a:t>
            </a:r>
            <a:r>
              <a:rPr lang="en-US"/>
              <a:t>. </a:t>
            </a:r>
            <a:br>
              <a:rPr lang="en-US"/>
            </a:br>
            <a:r>
              <a:rPr lang="en-US"/>
              <a:t>The window slides</a:t>
            </a:r>
          </a:p>
          <a:p>
            <a:pPr algn="ctr"/>
            <a:r>
              <a:rPr lang="en-US"/>
              <a:t>when a correct frame has arrived; sliding occurs one slot at a time.</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1"/>
          <p:cNvSpPr>
            <a:spLocks noGrp="1"/>
          </p:cNvSpPr>
          <p:nvPr>
            <p:ph type="sldNum" sz="quarter" idx="12"/>
          </p:nvPr>
        </p:nvSpPr>
        <p:spPr>
          <a:noFill/>
        </p:spPr>
        <p:txBody>
          <a:bodyPr/>
          <a:lstStyle/>
          <a:p>
            <a:r>
              <a:rPr lang="en-US" smtClean="0"/>
              <a:t>11.</a:t>
            </a:r>
            <a:fld id="{452FB1AE-A4D3-4ED6-A894-3A165E2F75C4}" type="slidenum">
              <a:rPr lang="en-US" smtClean="0"/>
              <a:pPr/>
              <a:t>76</a:t>
            </a:fld>
            <a:endParaRPr lang="en-US" smtClean="0"/>
          </a:p>
        </p:txBody>
      </p:sp>
      <p:sp>
        <p:nvSpPr>
          <p:cNvPr id="8806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88068" name="Line 3"/>
          <p:cNvSpPr>
            <a:spLocks noChangeShapeType="1"/>
          </p:cNvSpPr>
          <p:nvPr/>
        </p:nvSpPr>
        <p:spPr bwMode="auto">
          <a:xfrm>
            <a:off x="152400" y="762000"/>
            <a:ext cx="8763000" cy="0"/>
          </a:xfrm>
          <a:prstGeom prst="line">
            <a:avLst/>
          </a:prstGeom>
          <a:noFill/>
          <a:ln w="19050">
            <a:solidFill>
              <a:schemeClr val="hlink"/>
            </a:solidFill>
            <a:round/>
            <a:headEnd/>
            <a:tailEnd/>
          </a:ln>
        </p:spPr>
        <p:txBody>
          <a:bodyPr/>
          <a:lstStyle/>
          <a:p>
            <a:endParaRPr lang="en-IN"/>
          </a:p>
        </p:txBody>
      </p:sp>
      <p:sp>
        <p:nvSpPr>
          <p:cNvPr id="88069" name="Text Box 4"/>
          <p:cNvSpPr txBox="1">
            <a:spLocks noChangeArrowheads="1"/>
          </p:cNvSpPr>
          <p:nvPr/>
        </p:nvSpPr>
        <p:spPr bwMode="auto">
          <a:xfrm>
            <a:off x="304800" y="228600"/>
            <a:ext cx="481965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11.14  </a:t>
            </a:r>
            <a:r>
              <a:rPr lang="en-US" sz="2000">
                <a:latin typeface="Times New Roman" pitchFamily="18" charset="0"/>
              </a:rPr>
              <a:t>Design of Go-Back-N ARQ</a:t>
            </a:r>
          </a:p>
        </p:txBody>
      </p:sp>
      <p:sp>
        <p:nvSpPr>
          <p:cNvPr id="88070"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IN"/>
          </a:p>
        </p:txBody>
      </p:sp>
      <p:pic>
        <p:nvPicPr>
          <p:cNvPr id="88071" name="Picture 6"/>
          <p:cNvPicPr>
            <a:picLocks noChangeAspect="1" noChangeArrowheads="1"/>
          </p:cNvPicPr>
          <p:nvPr/>
        </p:nvPicPr>
        <p:blipFill>
          <a:blip r:embed="rId3"/>
          <a:srcRect/>
          <a:stretch>
            <a:fillRect/>
          </a:stretch>
        </p:blipFill>
        <p:spPr bwMode="auto">
          <a:xfrm>
            <a:off x="1346200" y="914400"/>
            <a:ext cx="6197600" cy="524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1"/>
          <p:cNvSpPr>
            <a:spLocks noGrp="1"/>
          </p:cNvSpPr>
          <p:nvPr>
            <p:ph type="sldNum" sz="quarter" idx="12"/>
          </p:nvPr>
        </p:nvSpPr>
        <p:spPr>
          <a:noFill/>
        </p:spPr>
        <p:txBody>
          <a:bodyPr/>
          <a:lstStyle/>
          <a:p>
            <a:r>
              <a:rPr lang="en-US" smtClean="0"/>
              <a:t>11.</a:t>
            </a:r>
            <a:fld id="{A64DAABD-5729-4E91-9774-3364699AD8CD}" type="slidenum">
              <a:rPr lang="en-US" smtClean="0"/>
              <a:pPr/>
              <a:t>77</a:t>
            </a:fld>
            <a:endParaRPr lang="en-US" smtClean="0"/>
          </a:p>
        </p:txBody>
      </p:sp>
      <p:sp>
        <p:nvSpPr>
          <p:cNvPr id="8909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8909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89093" name="Text Box 4"/>
          <p:cNvSpPr txBox="1">
            <a:spLocks noChangeArrowheads="1"/>
          </p:cNvSpPr>
          <p:nvPr/>
        </p:nvSpPr>
        <p:spPr bwMode="auto">
          <a:xfrm>
            <a:off x="304800" y="381000"/>
            <a:ext cx="5487988"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11.15  </a:t>
            </a:r>
            <a:r>
              <a:rPr lang="en-US" sz="2000">
                <a:latin typeface="Times New Roman" pitchFamily="18" charset="0"/>
              </a:rPr>
              <a:t>Window size for Go-Back-N ARQ</a:t>
            </a:r>
          </a:p>
        </p:txBody>
      </p:sp>
      <p:sp>
        <p:nvSpPr>
          <p:cNvPr id="89094"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IN"/>
          </a:p>
        </p:txBody>
      </p:sp>
      <p:pic>
        <p:nvPicPr>
          <p:cNvPr id="89095" name="Picture 6"/>
          <p:cNvPicPr>
            <a:picLocks noChangeAspect="1" noChangeArrowheads="1"/>
          </p:cNvPicPr>
          <p:nvPr/>
        </p:nvPicPr>
        <p:blipFill>
          <a:blip r:embed="rId3"/>
          <a:srcRect/>
          <a:stretch>
            <a:fillRect/>
          </a:stretch>
        </p:blipFill>
        <p:spPr bwMode="auto">
          <a:xfrm>
            <a:off x="871538" y="1143000"/>
            <a:ext cx="7358062" cy="5138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1"/>
          <p:cNvSpPr>
            <a:spLocks noGrp="1"/>
          </p:cNvSpPr>
          <p:nvPr>
            <p:ph type="sldNum" sz="quarter" idx="12"/>
          </p:nvPr>
        </p:nvSpPr>
        <p:spPr>
          <a:noFill/>
        </p:spPr>
        <p:txBody>
          <a:bodyPr/>
          <a:lstStyle/>
          <a:p>
            <a:r>
              <a:rPr lang="en-US" smtClean="0"/>
              <a:t>11.</a:t>
            </a:r>
            <a:fld id="{69F00A0E-FD9E-4971-884E-1A74F827BD93}" type="slidenum">
              <a:rPr lang="en-US" smtClean="0"/>
              <a:pPr/>
              <a:t>78</a:t>
            </a:fld>
            <a:endParaRPr lang="en-US" smtClean="0"/>
          </a:p>
        </p:txBody>
      </p:sp>
      <p:sp>
        <p:nvSpPr>
          <p:cNvPr id="9011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9011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011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9011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011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9012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9012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0122" name="Line 9"/>
          <p:cNvSpPr>
            <a:spLocks noChangeShapeType="1"/>
          </p:cNvSpPr>
          <p:nvPr/>
        </p:nvSpPr>
        <p:spPr bwMode="auto">
          <a:xfrm>
            <a:off x="457200" y="2286000"/>
            <a:ext cx="8153400" cy="0"/>
          </a:xfrm>
          <a:prstGeom prst="line">
            <a:avLst/>
          </a:prstGeom>
          <a:noFill/>
          <a:ln w="76200">
            <a:solidFill>
              <a:srgbClr val="009900"/>
            </a:solidFill>
            <a:round/>
            <a:headEnd/>
            <a:tailEnd/>
          </a:ln>
        </p:spPr>
        <p:txBody>
          <a:bodyPr/>
          <a:lstStyle/>
          <a:p>
            <a:endParaRPr lang="en-IN"/>
          </a:p>
        </p:txBody>
      </p:sp>
      <p:sp>
        <p:nvSpPr>
          <p:cNvPr id="90123" name="Line 10"/>
          <p:cNvSpPr>
            <a:spLocks noChangeShapeType="1"/>
          </p:cNvSpPr>
          <p:nvPr/>
        </p:nvSpPr>
        <p:spPr bwMode="auto">
          <a:xfrm>
            <a:off x="458788" y="4495800"/>
            <a:ext cx="8153400" cy="0"/>
          </a:xfrm>
          <a:prstGeom prst="line">
            <a:avLst/>
          </a:prstGeom>
          <a:noFill/>
          <a:ln w="76200">
            <a:solidFill>
              <a:srgbClr val="009900"/>
            </a:solidFill>
            <a:round/>
            <a:headEnd/>
            <a:tailEnd/>
          </a:ln>
        </p:spPr>
        <p:txBody>
          <a:bodyPr/>
          <a:lstStyle/>
          <a:p>
            <a:endParaRPr lang="en-IN"/>
          </a:p>
        </p:txBody>
      </p:sp>
      <p:sp>
        <p:nvSpPr>
          <p:cNvPr id="90124" name="Rectangle 11"/>
          <p:cNvSpPr>
            <a:spLocks noChangeArrowheads="1"/>
          </p:cNvSpPr>
          <p:nvPr/>
        </p:nvSpPr>
        <p:spPr bwMode="auto">
          <a:xfrm>
            <a:off x="495300" y="2378075"/>
            <a:ext cx="8077200" cy="2041525"/>
          </a:xfrm>
          <a:prstGeom prst="rect">
            <a:avLst/>
          </a:prstGeom>
          <a:solidFill>
            <a:srgbClr val="99FF33"/>
          </a:solidFill>
          <a:ln w="76200" algn="ctr">
            <a:noFill/>
            <a:miter lim="800000"/>
            <a:headEnd/>
            <a:tailEnd/>
          </a:ln>
        </p:spPr>
        <p:txBody>
          <a:bodyPr>
            <a:spAutoFit/>
          </a:bodyPr>
          <a:lstStyle/>
          <a:p>
            <a:pPr algn="ctr"/>
            <a:r>
              <a:rPr lang="en-US"/>
              <a:t>In Go-Back-N ARQ, the size of the send window must be less than 2</a:t>
            </a:r>
            <a:r>
              <a:rPr lang="en-US" baseline="30000"/>
              <a:t>m</a:t>
            </a:r>
            <a:r>
              <a:rPr lang="en-US"/>
              <a:t>;</a:t>
            </a:r>
          </a:p>
          <a:p>
            <a:pPr algn="ctr"/>
            <a:r>
              <a:rPr lang="en-US"/>
              <a:t>the size of the receiver window </a:t>
            </a:r>
            <a:br>
              <a:rPr lang="en-US"/>
            </a:br>
            <a:r>
              <a:rPr lang="en-US"/>
              <a:t>is always 1.</a:t>
            </a:r>
          </a:p>
        </p:txBody>
      </p:sp>
      <p:grpSp>
        <p:nvGrpSpPr>
          <p:cNvPr id="90125" name="Group 12"/>
          <p:cNvGrpSpPr>
            <a:grpSpLocks/>
          </p:cNvGrpSpPr>
          <p:nvPr/>
        </p:nvGrpSpPr>
        <p:grpSpPr bwMode="auto">
          <a:xfrm>
            <a:off x="457200" y="1600200"/>
            <a:ext cx="1143000" cy="566738"/>
            <a:chOff x="1200" y="1248"/>
            <a:chExt cx="720" cy="357"/>
          </a:xfrm>
        </p:grpSpPr>
        <p:pic>
          <p:nvPicPr>
            <p:cNvPr id="90126"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90127"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1"/>
          <p:cNvSpPr>
            <a:spLocks noGrp="1"/>
          </p:cNvSpPr>
          <p:nvPr>
            <p:ph type="sldNum" sz="quarter" idx="12"/>
          </p:nvPr>
        </p:nvSpPr>
        <p:spPr>
          <a:noFill/>
        </p:spPr>
        <p:txBody>
          <a:bodyPr/>
          <a:lstStyle/>
          <a:p>
            <a:r>
              <a:rPr lang="en-US" smtClean="0"/>
              <a:t>11.</a:t>
            </a:r>
            <a:fld id="{B3813519-1880-405D-ADA1-6794C6CD4FAC}" type="slidenum">
              <a:rPr lang="en-US" smtClean="0"/>
              <a:pPr/>
              <a:t>79</a:t>
            </a:fld>
            <a:endParaRPr lang="en-US" smtClean="0"/>
          </a:p>
        </p:txBody>
      </p:sp>
      <p:sp>
        <p:nvSpPr>
          <p:cNvPr id="9421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942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421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942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42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9421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942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4218"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11.6</a:t>
            </a:r>
          </a:p>
        </p:txBody>
      </p:sp>
      <p:sp>
        <p:nvSpPr>
          <p:cNvPr id="94219" name="Rectangle 12"/>
          <p:cNvSpPr>
            <a:spLocks noChangeArrowheads="1"/>
          </p:cNvSpPr>
          <p:nvPr/>
        </p:nvSpPr>
        <p:spPr bwMode="auto">
          <a:xfrm>
            <a:off x="228600" y="762000"/>
            <a:ext cx="8686800" cy="5643563"/>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Figure 11.16 shows an example of Go-Back-N. This is an example of a case where the forward channel is reliable, but the reverse is not. No data frames are lost, but some ACKs are delayed and one is lost. The example also shows how cumulative acknowledgments can help if acknowledgments are delayed or lost. After initialization, there are seven sender events. Request events are triggered by data from the network layer; arrival events are triggered by acknowledgments from the physical layer. There is no time-out event here because all outstanding frames are acknowledged before the timer expires. Note that although ACK 2 is lost, ACK 3 serves as both ACK 2 and ACK 3.</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p:cNvSpPr>
            <a:spLocks noGrp="1"/>
          </p:cNvSpPr>
          <p:nvPr>
            <p:ph type="sldNum" sz="quarter" idx="12"/>
          </p:nvPr>
        </p:nvSpPr>
        <p:spPr>
          <a:noFill/>
        </p:spPr>
        <p:txBody>
          <a:bodyPr/>
          <a:lstStyle/>
          <a:p>
            <a:r>
              <a:rPr lang="en-US" smtClean="0"/>
              <a:t>9.</a:t>
            </a:r>
            <a:fld id="{9BC1849D-BC0F-4667-879E-9AA587162A49}" type="slidenum">
              <a:rPr lang="en-US" smtClean="0"/>
              <a:pPr/>
              <a:t>8</a:t>
            </a:fld>
            <a:endParaRPr lang="en-US" smtClean="0"/>
          </a:p>
        </p:txBody>
      </p:sp>
      <p:sp>
        <p:nvSpPr>
          <p:cNvPr id="1126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12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126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127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12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127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127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5630863" cy="646113"/>
          </a:xfrm>
          <a:prstGeom prst="rect">
            <a:avLst/>
          </a:prstGeom>
          <a:noFill/>
          <a:ln>
            <a:noFill/>
          </a:ln>
          <a:extLst/>
        </p:spPr>
        <p:txBody>
          <a:bodyPr wrap="none">
            <a:spAutoFit/>
          </a:bodyPr>
          <a:lstStyle/>
          <a:p>
            <a:pPr eaLnBrk="0" hangingPunct="0">
              <a:defRPr/>
            </a:pPr>
            <a:r>
              <a:rPr lang="en-US" sz="3600" dirty="0">
                <a:solidFill>
                  <a:schemeClr val="hlink"/>
                </a:solidFill>
                <a:effectLst>
                  <a:outerShdw blurRad="38100" dist="38100" dir="2700000" algn="tl">
                    <a:srgbClr val="C0C0C0"/>
                  </a:outerShdw>
                </a:effectLst>
                <a:latin typeface="Times New Roman" pitchFamily="18" charset="0"/>
              </a:rPr>
              <a:t>2.3  Two Categories of Links</a:t>
            </a:r>
          </a:p>
        </p:txBody>
      </p:sp>
      <p:sp>
        <p:nvSpPr>
          <p:cNvPr id="11275" name="Rectangle 10"/>
          <p:cNvSpPr>
            <a:spLocks noChangeArrowheads="1"/>
          </p:cNvSpPr>
          <p:nvPr/>
        </p:nvSpPr>
        <p:spPr bwMode="auto">
          <a:xfrm>
            <a:off x="381000" y="1293813"/>
            <a:ext cx="7924800" cy="4400550"/>
          </a:xfrm>
          <a:prstGeom prst="rect">
            <a:avLst/>
          </a:prstGeom>
          <a:solidFill>
            <a:schemeClr val="bg1"/>
          </a:solidFill>
          <a:ln w="9525">
            <a:noFill/>
            <a:miter lim="800000"/>
            <a:headEnd/>
            <a:tailEnd/>
          </a:ln>
        </p:spPr>
        <p:txBody>
          <a:bodyPr>
            <a:spAutoFit/>
          </a:bodyPr>
          <a:lstStyle/>
          <a:p>
            <a:pPr algn="just" eaLnBrk="0" hangingPunct="0">
              <a:buFont typeface="Wingdings" pitchFamily="2" charset="2"/>
              <a:buChar char="q"/>
            </a:pPr>
            <a:r>
              <a:rPr lang="en-US" sz="2800">
                <a:latin typeface="Times New Roman" pitchFamily="18" charset="0"/>
              </a:rPr>
              <a:t>Although two nodes are physically connected by a transmission medium such as cable or air, we need to remember that the data-link layer controls how the medium is used. </a:t>
            </a:r>
          </a:p>
          <a:p>
            <a:pPr algn="just" eaLnBrk="0" hangingPunct="0">
              <a:buFont typeface="Wingdings" pitchFamily="2" charset="2"/>
              <a:buChar char="q"/>
            </a:pPr>
            <a:r>
              <a:rPr lang="en-US" sz="2800">
                <a:latin typeface="Times New Roman" pitchFamily="18" charset="0"/>
              </a:rPr>
              <a:t>We can have a data-link layer that uses the whole capacity of the medium; we can also have a data-link layer that uses only part of the capacity of the link. </a:t>
            </a:r>
          </a:p>
          <a:p>
            <a:pPr algn="just" eaLnBrk="0" hangingPunct="0">
              <a:buFont typeface="Wingdings" pitchFamily="2" charset="2"/>
              <a:buChar char="q"/>
            </a:pPr>
            <a:r>
              <a:rPr lang="en-US" sz="2800">
                <a:latin typeface="Times New Roman" pitchFamily="18" charset="0"/>
              </a:rPr>
              <a:t>In other words, we can have a point-to-point link or a broadcast link.</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1"/>
          <p:cNvSpPr>
            <a:spLocks noGrp="1"/>
          </p:cNvSpPr>
          <p:nvPr>
            <p:ph type="sldNum" sz="quarter" idx="12"/>
          </p:nvPr>
        </p:nvSpPr>
        <p:spPr>
          <a:noFill/>
        </p:spPr>
        <p:txBody>
          <a:bodyPr/>
          <a:lstStyle/>
          <a:p>
            <a:r>
              <a:rPr lang="en-US" smtClean="0"/>
              <a:t>11.</a:t>
            </a:r>
            <a:fld id="{FD7EB6CE-EEFB-4121-9139-FA23867E68C1}" type="slidenum">
              <a:rPr lang="en-US" smtClean="0"/>
              <a:pPr/>
              <a:t>80</a:t>
            </a:fld>
            <a:endParaRPr lang="en-US" smtClean="0"/>
          </a:p>
        </p:txBody>
      </p:sp>
      <p:sp>
        <p:nvSpPr>
          <p:cNvPr id="9523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95236" name="Line 3"/>
          <p:cNvSpPr>
            <a:spLocks noChangeShapeType="1"/>
          </p:cNvSpPr>
          <p:nvPr/>
        </p:nvSpPr>
        <p:spPr bwMode="auto">
          <a:xfrm>
            <a:off x="152400" y="838200"/>
            <a:ext cx="8763000" cy="0"/>
          </a:xfrm>
          <a:prstGeom prst="line">
            <a:avLst/>
          </a:prstGeom>
          <a:noFill/>
          <a:ln w="19050">
            <a:solidFill>
              <a:schemeClr val="hlink"/>
            </a:solidFill>
            <a:round/>
            <a:headEnd/>
            <a:tailEnd/>
          </a:ln>
        </p:spPr>
        <p:txBody>
          <a:bodyPr/>
          <a:lstStyle/>
          <a:p>
            <a:endParaRPr lang="en-IN"/>
          </a:p>
        </p:txBody>
      </p:sp>
      <p:sp>
        <p:nvSpPr>
          <p:cNvPr id="95237" name="Text Box 4"/>
          <p:cNvSpPr txBox="1">
            <a:spLocks noChangeArrowheads="1"/>
          </p:cNvSpPr>
          <p:nvPr/>
        </p:nvSpPr>
        <p:spPr bwMode="auto">
          <a:xfrm>
            <a:off x="304800" y="228600"/>
            <a:ext cx="530860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11.16  </a:t>
            </a:r>
            <a:r>
              <a:rPr lang="en-US" sz="2000">
                <a:latin typeface="Times New Roman" pitchFamily="18" charset="0"/>
              </a:rPr>
              <a:t>Flow diagram for Example 11.6</a:t>
            </a:r>
          </a:p>
        </p:txBody>
      </p:sp>
      <p:sp>
        <p:nvSpPr>
          <p:cNvPr id="95238" name="Line 5"/>
          <p:cNvSpPr>
            <a:spLocks noChangeShapeType="1"/>
          </p:cNvSpPr>
          <p:nvPr/>
        </p:nvSpPr>
        <p:spPr bwMode="auto">
          <a:xfrm>
            <a:off x="152400" y="6324600"/>
            <a:ext cx="8763000" cy="0"/>
          </a:xfrm>
          <a:prstGeom prst="line">
            <a:avLst/>
          </a:prstGeom>
          <a:noFill/>
          <a:ln w="76200">
            <a:solidFill>
              <a:schemeClr val="hlink"/>
            </a:solidFill>
            <a:round/>
            <a:headEnd/>
            <a:tailEnd/>
          </a:ln>
        </p:spPr>
        <p:txBody>
          <a:bodyPr/>
          <a:lstStyle/>
          <a:p>
            <a:endParaRPr lang="en-IN"/>
          </a:p>
        </p:txBody>
      </p:sp>
      <p:pic>
        <p:nvPicPr>
          <p:cNvPr id="95239" name="Picture 6"/>
          <p:cNvPicPr>
            <a:picLocks noChangeAspect="1" noChangeArrowheads="1"/>
          </p:cNvPicPr>
          <p:nvPr/>
        </p:nvPicPr>
        <p:blipFill>
          <a:blip r:embed="rId3"/>
          <a:srcRect/>
          <a:stretch>
            <a:fillRect/>
          </a:stretch>
        </p:blipFill>
        <p:spPr bwMode="auto">
          <a:xfrm>
            <a:off x="712788" y="990600"/>
            <a:ext cx="7212012" cy="5213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1"/>
          <p:cNvSpPr>
            <a:spLocks noGrp="1"/>
          </p:cNvSpPr>
          <p:nvPr>
            <p:ph type="sldNum" sz="quarter" idx="12"/>
          </p:nvPr>
        </p:nvSpPr>
        <p:spPr>
          <a:noFill/>
        </p:spPr>
        <p:txBody>
          <a:bodyPr/>
          <a:lstStyle/>
          <a:p>
            <a:r>
              <a:rPr lang="en-US" smtClean="0"/>
              <a:t>11.</a:t>
            </a:r>
            <a:fld id="{4B87C15C-E116-4919-B6A7-9CF91673E228}" type="slidenum">
              <a:rPr lang="en-US" smtClean="0"/>
              <a:pPr/>
              <a:t>81</a:t>
            </a:fld>
            <a:endParaRPr lang="en-US" smtClean="0"/>
          </a:p>
        </p:txBody>
      </p:sp>
      <p:sp>
        <p:nvSpPr>
          <p:cNvPr id="9625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9626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626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9626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626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9626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9626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6266" name="Rectangle 9"/>
          <p:cNvSpPr>
            <a:spLocks noChangeArrowheads="1"/>
          </p:cNvSpPr>
          <p:nvPr/>
        </p:nvSpPr>
        <p:spPr bwMode="auto">
          <a:xfrm>
            <a:off x="228600" y="990600"/>
            <a:ext cx="8686800" cy="5216525"/>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Figure 11.17 shows what happens when a frame is lost. Frames 0, 1, 2, and 3 are sent. However, frame 1 is lost. The receiver receives frames 2 and 3, but they are discarded because they are received out of order. The sender receives no acknowledgment about frames 1, 2, or 3. Its timer finally expires. The sender sends all outstanding frames (1, 2, and 3) because it does not know what is wrong. Note that the resending of frames 1, 2, and 3 is the response to one single event. When the sender is responding to this event, it cannot accept the triggering of other events. This means that when ACK 2 arrives, the sender is still busy with sending frame 3. </a:t>
            </a:r>
          </a:p>
        </p:txBody>
      </p:sp>
      <p:sp>
        <p:nvSpPr>
          <p:cNvPr id="96267"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11.7</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1"/>
          <p:cNvSpPr>
            <a:spLocks noGrp="1"/>
          </p:cNvSpPr>
          <p:nvPr>
            <p:ph type="sldNum" sz="quarter" idx="12"/>
          </p:nvPr>
        </p:nvSpPr>
        <p:spPr>
          <a:noFill/>
        </p:spPr>
        <p:txBody>
          <a:bodyPr/>
          <a:lstStyle/>
          <a:p>
            <a:r>
              <a:rPr lang="en-US" smtClean="0"/>
              <a:t>11.</a:t>
            </a:r>
            <a:fld id="{374E0420-12AA-4C89-97CE-23511909C4ED}" type="slidenum">
              <a:rPr lang="en-US" smtClean="0"/>
              <a:pPr/>
              <a:t>82</a:t>
            </a:fld>
            <a:endParaRPr lang="en-US" smtClean="0"/>
          </a:p>
        </p:txBody>
      </p:sp>
      <p:sp>
        <p:nvSpPr>
          <p:cNvPr id="9728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972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728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972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72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9728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972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7290" name="Rectangle 9"/>
          <p:cNvSpPr>
            <a:spLocks noChangeArrowheads="1"/>
          </p:cNvSpPr>
          <p:nvPr/>
        </p:nvSpPr>
        <p:spPr bwMode="auto">
          <a:xfrm>
            <a:off x="228600" y="1143000"/>
            <a:ext cx="8686800" cy="3508375"/>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The physical layer must wait until this event is completed and the data link layer goes back to its sleeping state. We have shown a vertical line to indicate the delay. It is the same story with ACK 3; but when ACK 3 arrives, the sender is busy responding to ACK 2. It happens again when ACK 4 arrives. Note that before the second timer expires, all outstanding frames have been sent and the timer is stopped.</a:t>
            </a:r>
          </a:p>
        </p:txBody>
      </p:sp>
      <p:sp>
        <p:nvSpPr>
          <p:cNvPr id="97291" name="Text Box 10"/>
          <p:cNvSpPr txBox="1">
            <a:spLocks noChangeArrowheads="1"/>
          </p:cNvSpPr>
          <p:nvPr/>
        </p:nvSpPr>
        <p:spPr bwMode="auto">
          <a:xfrm>
            <a:off x="1143000" y="0"/>
            <a:ext cx="4529138"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11.7 (continued)</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1"/>
          <p:cNvSpPr>
            <a:spLocks noGrp="1"/>
          </p:cNvSpPr>
          <p:nvPr>
            <p:ph type="sldNum" sz="quarter" idx="12"/>
          </p:nvPr>
        </p:nvSpPr>
        <p:spPr>
          <a:noFill/>
        </p:spPr>
        <p:txBody>
          <a:bodyPr/>
          <a:lstStyle/>
          <a:p>
            <a:r>
              <a:rPr lang="en-US" smtClean="0"/>
              <a:t>11.</a:t>
            </a:r>
            <a:fld id="{92F60FA1-FD8F-49F1-881A-DEF93BD3DB04}" type="slidenum">
              <a:rPr lang="en-US" smtClean="0"/>
              <a:pPr/>
              <a:t>83</a:t>
            </a:fld>
            <a:endParaRPr lang="en-US" smtClean="0"/>
          </a:p>
        </p:txBody>
      </p:sp>
      <p:sp>
        <p:nvSpPr>
          <p:cNvPr id="9830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98308" name="Line 3"/>
          <p:cNvSpPr>
            <a:spLocks noChangeShapeType="1"/>
          </p:cNvSpPr>
          <p:nvPr/>
        </p:nvSpPr>
        <p:spPr bwMode="auto">
          <a:xfrm>
            <a:off x="152400" y="685800"/>
            <a:ext cx="8763000" cy="0"/>
          </a:xfrm>
          <a:prstGeom prst="line">
            <a:avLst/>
          </a:prstGeom>
          <a:noFill/>
          <a:ln w="19050">
            <a:solidFill>
              <a:schemeClr val="hlink"/>
            </a:solidFill>
            <a:round/>
            <a:headEnd/>
            <a:tailEnd/>
          </a:ln>
        </p:spPr>
        <p:txBody>
          <a:bodyPr/>
          <a:lstStyle/>
          <a:p>
            <a:endParaRPr lang="en-IN"/>
          </a:p>
        </p:txBody>
      </p:sp>
      <p:sp>
        <p:nvSpPr>
          <p:cNvPr id="98309" name="Text Box 4"/>
          <p:cNvSpPr txBox="1">
            <a:spLocks noChangeArrowheads="1"/>
          </p:cNvSpPr>
          <p:nvPr/>
        </p:nvSpPr>
        <p:spPr bwMode="auto">
          <a:xfrm>
            <a:off x="304800" y="228600"/>
            <a:ext cx="530860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11.17  </a:t>
            </a:r>
            <a:r>
              <a:rPr lang="en-US" sz="2000">
                <a:latin typeface="Times New Roman" pitchFamily="18" charset="0"/>
              </a:rPr>
              <a:t>Flow diagram for Example 11.7</a:t>
            </a:r>
          </a:p>
        </p:txBody>
      </p:sp>
      <p:sp>
        <p:nvSpPr>
          <p:cNvPr id="98310"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IN"/>
          </a:p>
        </p:txBody>
      </p:sp>
      <p:pic>
        <p:nvPicPr>
          <p:cNvPr id="98311" name="Picture 6"/>
          <p:cNvPicPr>
            <a:picLocks noChangeAspect="1" noChangeArrowheads="1"/>
          </p:cNvPicPr>
          <p:nvPr/>
        </p:nvPicPr>
        <p:blipFill>
          <a:blip r:embed="rId3"/>
          <a:srcRect/>
          <a:stretch>
            <a:fillRect/>
          </a:stretch>
        </p:blipFill>
        <p:spPr bwMode="auto">
          <a:xfrm>
            <a:off x="1600200" y="762000"/>
            <a:ext cx="5713413"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1"/>
          <p:cNvSpPr>
            <a:spLocks noGrp="1"/>
          </p:cNvSpPr>
          <p:nvPr>
            <p:ph type="sldNum" sz="quarter" idx="12"/>
          </p:nvPr>
        </p:nvSpPr>
        <p:spPr>
          <a:noFill/>
        </p:spPr>
        <p:txBody>
          <a:bodyPr/>
          <a:lstStyle/>
          <a:p>
            <a:r>
              <a:rPr lang="en-US" smtClean="0"/>
              <a:t>11.</a:t>
            </a:r>
            <a:fld id="{75B3BC2B-9818-4B4C-B560-0B7CC89104AA}" type="slidenum">
              <a:rPr lang="en-US" smtClean="0"/>
              <a:pPr/>
              <a:t>84</a:t>
            </a:fld>
            <a:endParaRPr lang="en-US" smtClean="0"/>
          </a:p>
        </p:txBody>
      </p:sp>
      <p:sp>
        <p:nvSpPr>
          <p:cNvPr id="9933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9933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933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9933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933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9933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9933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99338"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IN"/>
          </a:p>
        </p:txBody>
      </p:sp>
      <p:sp>
        <p:nvSpPr>
          <p:cNvPr id="99339"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IN"/>
          </a:p>
        </p:txBody>
      </p:sp>
      <p:sp>
        <p:nvSpPr>
          <p:cNvPr id="99340"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a:t>Stop-and-Wait ARQ is a special case of Go-Back-N ARQ in which the size of the send window is 1.</a:t>
            </a:r>
          </a:p>
        </p:txBody>
      </p:sp>
      <p:grpSp>
        <p:nvGrpSpPr>
          <p:cNvPr id="99341" name="Group 12"/>
          <p:cNvGrpSpPr>
            <a:grpSpLocks/>
          </p:cNvGrpSpPr>
          <p:nvPr/>
        </p:nvGrpSpPr>
        <p:grpSpPr bwMode="auto">
          <a:xfrm>
            <a:off x="457200" y="1981200"/>
            <a:ext cx="1143000" cy="566738"/>
            <a:chOff x="1200" y="1248"/>
            <a:chExt cx="720" cy="357"/>
          </a:xfrm>
        </p:grpSpPr>
        <p:pic>
          <p:nvPicPr>
            <p:cNvPr id="99342"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99343"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1"/>
          <p:cNvSpPr>
            <a:spLocks noGrp="1"/>
          </p:cNvSpPr>
          <p:nvPr>
            <p:ph type="sldNum" sz="quarter" idx="12"/>
          </p:nvPr>
        </p:nvSpPr>
        <p:spPr>
          <a:noFill/>
        </p:spPr>
        <p:txBody>
          <a:bodyPr/>
          <a:lstStyle/>
          <a:p>
            <a:r>
              <a:rPr lang="en-US" smtClean="0"/>
              <a:t>11.</a:t>
            </a:r>
            <a:fld id="{3695AEDD-A3A2-4C3A-9DA6-8001447351DB}" type="slidenum">
              <a:rPr lang="en-US" smtClean="0"/>
              <a:pPr/>
              <a:t>85</a:t>
            </a:fld>
            <a:endParaRPr lang="en-US" smtClean="0"/>
          </a:p>
        </p:txBody>
      </p:sp>
      <p:sp>
        <p:nvSpPr>
          <p:cNvPr id="10035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0035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00357" name="Text Box 4"/>
          <p:cNvSpPr txBox="1">
            <a:spLocks noChangeArrowheads="1"/>
          </p:cNvSpPr>
          <p:nvPr/>
        </p:nvSpPr>
        <p:spPr bwMode="auto">
          <a:xfrm>
            <a:off x="304800" y="381000"/>
            <a:ext cx="6072188"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11.18  </a:t>
            </a:r>
            <a:r>
              <a:rPr lang="en-US" sz="2000">
                <a:latin typeface="Times New Roman" pitchFamily="18" charset="0"/>
              </a:rPr>
              <a:t>Send window for Selective Repeat ARQ</a:t>
            </a:r>
          </a:p>
        </p:txBody>
      </p:sp>
      <p:sp>
        <p:nvSpPr>
          <p:cNvPr id="10035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100359" name="Picture 6"/>
          <p:cNvPicPr>
            <a:picLocks noChangeAspect="1" noChangeArrowheads="1"/>
          </p:cNvPicPr>
          <p:nvPr/>
        </p:nvPicPr>
        <p:blipFill>
          <a:blip r:embed="rId3"/>
          <a:srcRect/>
          <a:stretch>
            <a:fillRect/>
          </a:stretch>
        </p:blipFill>
        <p:spPr bwMode="auto">
          <a:xfrm>
            <a:off x="315913" y="2489200"/>
            <a:ext cx="8447087" cy="223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1"/>
          <p:cNvSpPr>
            <a:spLocks noGrp="1"/>
          </p:cNvSpPr>
          <p:nvPr>
            <p:ph type="sldNum" sz="quarter" idx="12"/>
          </p:nvPr>
        </p:nvSpPr>
        <p:spPr>
          <a:noFill/>
        </p:spPr>
        <p:txBody>
          <a:bodyPr/>
          <a:lstStyle/>
          <a:p>
            <a:r>
              <a:rPr lang="en-US" smtClean="0"/>
              <a:t>11.</a:t>
            </a:r>
            <a:fld id="{DCB6BA34-E80B-4E03-A6B7-E2540DABA160}" type="slidenum">
              <a:rPr lang="en-US" smtClean="0"/>
              <a:pPr/>
              <a:t>86</a:t>
            </a:fld>
            <a:endParaRPr lang="en-US" smtClean="0"/>
          </a:p>
        </p:txBody>
      </p:sp>
      <p:sp>
        <p:nvSpPr>
          <p:cNvPr id="10137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01380"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01381" name="Text Box 4"/>
          <p:cNvSpPr txBox="1">
            <a:spLocks noChangeArrowheads="1"/>
          </p:cNvSpPr>
          <p:nvPr/>
        </p:nvSpPr>
        <p:spPr bwMode="auto">
          <a:xfrm>
            <a:off x="304800" y="381000"/>
            <a:ext cx="6353175"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11.19  </a:t>
            </a:r>
            <a:r>
              <a:rPr lang="en-US" sz="2000">
                <a:latin typeface="Times New Roman" pitchFamily="18" charset="0"/>
              </a:rPr>
              <a:t>Receive window for Selective Repeat ARQ</a:t>
            </a:r>
          </a:p>
        </p:txBody>
      </p:sp>
      <p:sp>
        <p:nvSpPr>
          <p:cNvPr id="10138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101383" name="Picture 6"/>
          <p:cNvPicPr>
            <a:picLocks noChangeAspect="1" noChangeArrowheads="1"/>
          </p:cNvPicPr>
          <p:nvPr/>
        </p:nvPicPr>
        <p:blipFill>
          <a:blip r:embed="rId3"/>
          <a:srcRect/>
          <a:stretch>
            <a:fillRect/>
          </a:stretch>
        </p:blipFill>
        <p:spPr bwMode="auto">
          <a:xfrm>
            <a:off x="609600" y="2300288"/>
            <a:ext cx="7486650" cy="2119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1"/>
          <p:cNvSpPr>
            <a:spLocks noGrp="1"/>
          </p:cNvSpPr>
          <p:nvPr>
            <p:ph type="sldNum" sz="quarter" idx="12"/>
          </p:nvPr>
        </p:nvSpPr>
        <p:spPr>
          <a:noFill/>
        </p:spPr>
        <p:txBody>
          <a:bodyPr/>
          <a:lstStyle/>
          <a:p>
            <a:r>
              <a:rPr lang="en-US" smtClean="0"/>
              <a:t>11.</a:t>
            </a:r>
            <a:fld id="{4C6561B2-CFE5-4D4A-987A-883316C545BC}" type="slidenum">
              <a:rPr lang="en-US" smtClean="0"/>
              <a:pPr/>
              <a:t>87</a:t>
            </a:fld>
            <a:endParaRPr lang="en-US" smtClean="0"/>
          </a:p>
        </p:txBody>
      </p:sp>
      <p:sp>
        <p:nvSpPr>
          <p:cNvPr id="10240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02404" name="Line 3"/>
          <p:cNvSpPr>
            <a:spLocks noChangeShapeType="1"/>
          </p:cNvSpPr>
          <p:nvPr/>
        </p:nvSpPr>
        <p:spPr bwMode="auto">
          <a:xfrm>
            <a:off x="152400" y="838200"/>
            <a:ext cx="8763000" cy="0"/>
          </a:xfrm>
          <a:prstGeom prst="line">
            <a:avLst/>
          </a:prstGeom>
          <a:noFill/>
          <a:ln w="19050">
            <a:solidFill>
              <a:schemeClr val="hlink"/>
            </a:solidFill>
            <a:round/>
            <a:headEnd/>
            <a:tailEnd/>
          </a:ln>
        </p:spPr>
        <p:txBody>
          <a:bodyPr/>
          <a:lstStyle/>
          <a:p>
            <a:endParaRPr lang="en-IN"/>
          </a:p>
        </p:txBody>
      </p:sp>
      <p:sp>
        <p:nvSpPr>
          <p:cNvPr id="102405" name="Text Box 4"/>
          <p:cNvSpPr txBox="1">
            <a:spLocks noChangeArrowheads="1"/>
          </p:cNvSpPr>
          <p:nvPr/>
        </p:nvSpPr>
        <p:spPr bwMode="auto">
          <a:xfrm>
            <a:off x="304800" y="228600"/>
            <a:ext cx="5316538"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11.20  </a:t>
            </a:r>
            <a:r>
              <a:rPr lang="en-US" sz="2000">
                <a:latin typeface="Times New Roman" pitchFamily="18" charset="0"/>
              </a:rPr>
              <a:t>Design of Selective Repeat ARQ</a:t>
            </a:r>
          </a:p>
        </p:txBody>
      </p:sp>
      <p:sp>
        <p:nvSpPr>
          <p:cNvPr id="102406"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IN"/>
          </a:p>
        </p:txBody>
      </p:sp>
      <p:pic>
        <p:nvPicPr>
          <p:cNvPr id="102407" name="Picture 6"/>
          <p:cNvPicPr>
            <a:picLocks noChangeAspect="1" noChangeArrowheads="1"/>
          </p:cNvPicPr>
          <p:nvPr/>
        </p:nvPicPr>
        <p:blipFill>
          <a:blip r:embed="rId3"/>
          <a:srcRect/>
          <a:stretch>
            <a:fillRect/>
          </a:stretch>
        </p:blipFill>
        <p:spPr bwMode="auto">
          <a:xfrm>
            <a:off x="1574800" y="1022350"/>
            <a:ext cx="6197600" cy="5226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1"/>
          <p:cNvSpPr>
            <a:spLocks noGrp="1"/>
          </p:cNvSpPr>
          <p:nvPr>
            <p:ph type="sldNum" sz="quarter" idx="12"/>
          </p:nvPr>
        </p:nvSpPr>
        <p:spPr>
          <a:noFill/>
        </p:spPr>
        <p:txBody>
          <a:bodyPr/>
          <a:lstStyle/>
          <a:p>
            <a:r>
              <a:rPr lang="en-US" smtClean="0"/>
              <a:t>11.</a:t>
            </a:r>
            <a:fld id="{9E4C3A8E-9DC7-499B-A9AD-CAD153DC2DFE}" type="slidenum">
              <a:rPr lang="en-US" smtClean="0"/>
              <a:pPr/>
              <a:t>88</a:t>
            </a:fld>
            <a:endParaRPr lang="en-US" smtClean="0"/>
          </a:p>
        </p:txBody>
      </p:sp>
      <p:sp>
        <p:nvSpPr>
          <p:cNvPr id="10342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0342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03429" name="Text Box 4"/>
          <p:cNvSpPr txBox="1">
            <a:spLocks noChangeArrowheads="1"/>
          </p:cNvSpPr>
          <p:nvPr/>
        </p:nvSpPr>
        <p:spPr bwMode="auto">
          <a:xfrm>
            <a:off x="304800" y="381000"/>
            <a:ext cx="561975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11.21  </a:t>
            </a:r>
            <a:r>
              <a:rPr lang="en-US" sz="2000">
                <a:latin typeface="Times New Roman" pitchFamily="18" charset="0"/>
              </a:rPr>
              <a:t>Selective Repeat ARQ, window size</a:t>
            </a:r>
          </a:p>
        </p:txBody>
      </p:sp>
      <p:sp>
        <p:nvSpPr>
          <p:cNvPr id="10343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103431" name="Picture 6"/>
          <p:cNvPicPr>
            <a:picLocks noChangeAspect="1" noChangeArrowheads="1"/>
          </p:cNvPicPr>
          <p:nvPr/>
        </p:nvPicPr>
        <p:blipFill>
          <a:blip r:embed="rId3"/>
          <a:srcRect/>
          <a:stretch>
            <a:fillRect/>
          </a:stretch>
        </p:blipFill>
        <p:spPr bwMode="auto">
          <a:xfrm>
            <a:off x="225425" y="1384300"/>
            <a:ext cx="8537575" cy="4635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2"/>
          </p:nvPr>
        </p:nvSpPr>
        <p:spPr>
          <a:noFill/>
        </p:spPr>
        <p:txBody>
          <a:bodyPr/>
          <a:lstStyle/>
          <a:p>
            <a:r>
              <a:rPr lang="en-US" smtClean="0"/>
              <a:t>11.</a:t>
            </a:r>
            <a:fld id="{B128198B-FF22-44FB-B4B6-AD5F8F88B72D}" type="slidenum">
              <a:rPr lang="en-US" smtClean="0"/>
              <a:pPr/>
              <a:t>89</a:t>
            </a:fld>
            <a:endParaRPr lang="en-US" smtClean="0"/>
          </a:p>
        </p:txBody>
      </p:sp>
      <p:sp>
        <p:nvSpPr>
          <p:cNvPr id="10445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1044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0445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1044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044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10445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1044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04458"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IN"/>
          </a:p>
        </p:txBody>
      </p:sp>
      <p:sp>
        <p:nvSpPr>
          <p:cNvPr id="104459"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IN"/>
          </a:p>
        </p:txBody>
      </p:sp>
      <p:sp>
        <p:nvSpPr>
          <p:cNvPr id="104460"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a:t>In Selective Repeat ARQ, the size of the sender and receiver window</a:t>
            </a:r>
          </a:p>
          <a:p>
            <a:pPr algn="ctr"/>
            <a:r>
              <a:rPr lang="en-US"/>
              <a:t>must be at most one-half of 2</a:t>
            </a:r>
            <a:r>
              <a:rPr lang="en-US" baseline="30000"/>
              <a:t>m</a:t>
            </a:r>
            <a:r>
              <a:rPr lang="en-US"/>
              <a:t>.</a:t>
            </a:r>
          </a:p>
        </p:txBody>
      </p:sp>
      <p:grpSp>
        <p:nvGrpSpPr>
          <p:cNvPr id="104461" name="Group 12"/>
          <p:cNvGrpSpPr>
            <a:grpSpLocks/>
          </p:cNvGrpSpPr>
          <p:nvPr/>
        </p:nvGrpSpPr>
        <p:grpSpPr bwMode="auto">
          <a:xfrm>
            <a:off x="457200" y="1981200"/>
            <a:ext cx="1143000" cy="566738"/>
            <a:chOff x="1200" y="1248"/>
            <a:chExt cx="720" cy="357"/>
          </a:xfrm>
        </p:grpSpPr>
        <p:pic>
          <p:nvPicPr>
            <p:cNvPr id="104462"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104463"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p:cNvSpPr>
            <a:spLocks noGrp="1"/>
          </p:cNvSpPr>
          <p:nvPr>
            <p:ph type="sldNum" sz="quarter" idx="12"/>
          </p:nvPr>
        </p:nvSpPr>
        <p:spPr>
          <a:noFill/>
        </p:spPr>
        <p:txBody>
          <a:bodyPr/>
          <a:lstStyle/>
          <a:p>
            <a:r>
              <a:rPr lang="en-US" smtClean="0"/>
              <a:t>13.</a:t>
            </a:r>
            <a:fld id="{BDEDC8DC-BFBA-484D-88E1-EE08BAC34981}" type="slidenum">
              <a:rPr lang="en-US" smtClean="0"/>
              <a:pPr/>
              <a:t>9</a:t>
            </a:fld>
            <a:endParaRPr lang="en-US" smtClean="0"/>
          </a:p>
        </p:txBody>
      </p:sp>
      <p:sp>
        <p:nvSpPr>
          <p:cNvPr id="12291"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13.2 :  </a:t>
            </a:r>
            <a:r>
              <a:rPr lang="en-US" sz="2000">
                <a:latin typeface="Times-BoldItalic"/>
              </a:rPr>
              <a:t>Ethernet evolution</a:t>
            </a:r>
          </a:p>
        </p:txBody>
      </p:sp>
      <p:pic>
        <p:nvPicPr>
          <p:cNvPr id="1026" name="Picture 2"/>
          <p:cNvPicPr>
            <a:picLocks noChangeAspect="1" noChangeArrowheads="1"/>
          </p:cNvPicPr>
          <p:nvPr/>
        </p:nvPicPr>
        <p:blipFill>
          <a:blip r:embed="rId3"/>
          <a:srcRect/>
          <a:stretch>
            <a:fillRect/>
          </a:stretch>
        </p:blipFill>
        <p:spPr bwMode="auto">
          <a:xfrm>
            <a:off x="557213" y="2286000"/>
            <a:ext cx="7977187" cy="22304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2250" fill="hold"/>
                                        <p:tgtEl>
                                          <p:spTgt spid="1026"/>
                                        </p:tgtEl>
                                        <p:attrNameLst>
                                          <p:attrName>ppt_w</p:attrName>
                                        </p:attrNameLst>
                                      </p:cBhvr>
                                      <p:tavLst>
                                        <p:tav tm="0">
                                          <p:val>
                                            <p:fltVal val="0"/>
                                          </p:val>
                                        </p:tav>
                                        <p:tav tm="100000">
                                          <p:val>
                                            <p:strVal val="#ppt_w"/>
                                          </p:val>
                                        </p:tav>
                                      </p:tavLst>
                                    </p:anim>
                                    <p:anim calcmode="lin" valueType="num">
                                      <p:cBhvr>
                                        <p:cTn id="8" dur="2250" fill="hold"/>
                                        <p:tgtEl>
                                          <p:spTgt spid="1026"/>
                                        </p:tgtEl>
                                        <p:attrNameLst>
                                          <p:attrName>ppt_h</p:attrName>
                                        </p:attrNameLst>
                                      </p:cBhvr>
                                      <p:tavLst>
                                        <p:tav tm="0">
                                          <p:val>
                                            <p:fltVal val="0"/>
                                          </p:val>
                                        </p:tav>
                                        <p:tav tm="100000">
                                          <p:val>
                                            <p:strVal val="#ppt_h"/>
                                          </p:val>
                                        </p:tav>
                                      </p:tavLst>
                                    </p:anim>
                                    <p:anim calcmode="lin" valueType="num">
                                      <p:cBhvr>
                                        <p:cTn id="9" dur="2250" fill="hold"/>
                                        <p:tgtEl>
                                          <p:spTgt spid="1026"/>
                                        </p:tgtEl>
                                        <p:attrNameLst>
                                          <p:attrName>style.rotation</p:attrName>
                                        </p:attrNameLst>
                                      </p:cBhvr>
                                      <p:tavLst>
                                        <p:tav tm="0">
                                          <p:val>
                                            <p:fltVal val="90"/>
                                          </p:val>
                                        </p:tav>
                                        <p:tav tm="100000">
                                          <p:val>
                                            <p:fltVal val="0"/>
                                          </p:val>
                                        </p:tav>
                                      </p:tavLst>
                                    </p:anim>
                                    <p:animEffect transition="in" filter="fade">
                                      <p:cBhvr>
                                        <p:cTn id="10" dur="22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1"/>
          <p:cNvSpPr>
            <a:spLocks noGrp="1"/>
          </p:cNvSpPr>
          <p:nvPr>
            <p:ph type="sldNum" sz="quarter" idx="12"/>
          </p:nvPr>
        </p:nvSpPr>
        <p:spPr>
          <a:noFill/>
        </p:spPr>
        <p:txBody>
          <a:bodyPr/>
          <a:lstStyle/>
          <a:p>
            <a:r>
              <a:rPr lang="en-US" smtClean="0"/>
              <a:t>11.</a:t>
            </a:r>
            <a:fld id="{07325A91-0346-4AF7-BE6F-5E66910310CD}" type="slidenum">
              <a:rPr lang="en-US" smtClean="0"/>
              <a:pPr/>
              <a:t>90</a:t>
            </a:fld>
            <a:endParaRPr lang="en-US" smtClean="0"/>
          </a:p>
        </p:txBody>
      </p:sp>
      <p:sp>
        <p:nvSpPr>
          <p:cNvPr id="11059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1059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10597" name="Text Box 4"/>
          <p:cNvSpPr txBox="1">
            <a:spLocks noChangeArrowheads="1"/>
          </p:cNvSpPr>
          <p:nvPr/>
        </p:nvSpPr>
        <p:spPr bwMode="auto">
          <a:xfrm>
            <a:off x="304800" y="381000"/>
            <a:ext cx="6245225"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11.22  </a:t>
            </a:r>
            <a:r>
              <a:rPr lang="en-US" sz="2000">
                <a:latin typeface="Times New Roman" pitchFamily="18" charset="0"/>
              </a:rPr>
              <a:t>Delivery of data in Selective Repeat ARQ</a:t>
            </a:r>
          </a:p>
        </p:txBody>
      </p:sp>
      <p:sp>
        <p:nvSpPr>
          <p:cNvPr id="11059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110599" name="Picture 7"/>
          <p:cNvPicPr>
            <a:picLocks noChangeAspect="1" noChangeArrowheads="1"/>
          </p:cNvPicPr>
          <p:nvPr/>
        </p:nvPicPr>
        <p:blipFill>
          <a:blip r:embed="rId3"/>
          <a:srcRect/>
          <a:stretch>
            <a:fillRect/>
          </a:stretch>
        </p:blipFill>
        <p:spPr bwMode="auto">
          <a:xfrm>
            <a:off x="434975" y="2574925"/>
            <a:ext cx="7870825" cy="1844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1"/>
          <p:cNvSpPr>
            <a:spLocks noGrp="1"/>
          </p:cNvSpPr>
          <p:nvPr>
            <p:ph type="sldNum" sz="quarter" idx="12"/>
          </p:nvPr>
        </p:nvSpPr>
        <p:spPr>
          <a:noFill/>
        </p:spPr>
        <p:txBody>
          <a:bodyPr/>
          <a:lstStyle/>
          <a:p>
            <a:r>
              <a:rPr lang="en-US" smtClean="0"/>
              <a:t>11.</a:t>
            </a:r>
            <a:fld id="{DE663AC3-C735-42B0-9E6E-7392FA147CFE}" type="slidenum">
              <a:rPr lang="en-US" smtClean="0"/>
              <a:pPr/>
              <a:t>91</a:t>
            </a:fld>
            <a:endParaRPr lang="en-US" smtClean="0"/>
          </a:p>
        </p:txBody>
      </p:sp>
      <p:sp>
        <p:nvSpPr>
          <p:cNvPr id="11161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1116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162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1116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16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162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1116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1626" name="Rectangle 9"/>
          <p:cNvSpPr>
            <a:spLocks noChangeArrowheads="1"/>
          </p:cNvSpPr>
          <p:nvPr/>
        </p:nvSpPr>
        <p:spPr bwMode="auto">
          <a:xfrm>
            <a:off x="228600" y="1143000"/>
            <a:ext cx="8686800" cy="5216525"/>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This example is similar to Example 11.3 in which frame 1 is lost. We show how Selective Repeat behaves in this case. Figure 11.23 shows the situation. One main difference is the number of timers. Here, each frame sent or resent needs a timer, which means that the timers need to be numbered (0, 1, 2, and 3). The timer for frame 0 starts at the first request, but stops when the ACK for this frame arrives. The timer for frame 1 starts at the second request, restarts when a NAK arrives, and finally stops when the last ACK arrives. The other two timers start when the corresponding frames are sent and stop at the last arrival event.</a:t>
            </a:r>
          </a:p>
        </p:txBody>
      </p:sp>
      <p:sp>
        <p:nvSpPr>
          <p:cNvPr id="111627"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11.8</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1"/>
          <p:cNvSpPr>
            <a:spLocks noGrp="1"/>
          </p:cNvSpPr>
          <p:nvPr>
            <p:ph type="sldNum" sz="quarter" idx="12"/>
          </p:nvPr>
        </p:nvSpPr>
        <p:spPr>
          <a:noFill/>
        </p:spPr>
        <p:txBody>
          <a:bodyPr/>
          <a:lstStyle/>
          <a:p>
            <a:r>
              <a:rPr lang="en-US" smtClean="0"/>
              <a:t>11.</a:t>
            </a:r>
            <a:fld id="{975D00A1-FFAF-4019-B592-5540E970CCD7}" type="slidenum">
              <a:rPr lang="en-US" smtClean="0"/>
              <a:pPr/>
              <a:t>92</a:t>
            </a:fld>
            <a:endParaRPr lang="en-US" smtClean="0"/>
          </a:p>
        </p:txBody>
      </p:sp>
      <p:sp>
        <p:nvSpPr>
          <p:cNvPr id="11264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11264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264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11264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264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264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11264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2650" name="Rectangle 9"/>
          <p:cNvSpPr>
            <a:spLocks noChangeArrowheads="1"/>
          </p:cNvSpPr>
          <p:nvPr/>
        </p:nvSpPr>
        <p:spPr bwMode="auto">
          <a:xfrm>
            <a:off x="228600" y="1143000"/>
            <a:ext cx="8686800" cy="5216525"/>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At the receiver site we need to distinguish between the acceptance of a frame and its delivery to the network layer. At the second arrival, frame 2 arrives and is stored and marked, but it cannot be delivered because frame 1 is missing. At the next arrival, frame 3 arrives and is marked and stored, but still none of the frames can be delivered. Only at the last arrival, when finally a copy of frame 1 arrives, can frames 1, 2, and 3 be delivered to the network layer. There are two conditions for the delivery of frames to the network layer: First, a set of consecutive frames must have arrived. Second, the set starts from the beginning of the window. </a:t>
            </a:r>
          </a:p>
        </p:txBody>
      </p:sp>
      <p:sp>
        <p:nvSpPr>
          <p:cNvPr id="112651" name="Text Box 10"/>
          <p:cNvSpPr txBox="1">
            <a:spLocks noChangeArrowheads="1"/>
          </p:cNvSpPr>
          <p:nvPr/>
        </p:nvSpPr>
        <p:spPr bwMode="auto">
          <a:xfrm>
            <a:off x="1143000" y="0"/>
            <a:ext cx="4529138"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11.8 (continued)</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1"/>
          <p:cNvSpPr>
            <a:spLocks noGrp="1"/>
          </p:cNvSpPr>
          <p:nvPr>
            <p:ph type="sldNum" sz="quarter" idx="12"/>
          </p:nvPr>
        </p:nvSpPr>
        <p:spPr>
          <a:noFill/>
        </p:spPr>
        <p:txBody>
          <a:bodyPr/>
          <a:lstStyle/>
          <a:p>
            <a:r>
              <a:rPr lang="en-US" smtClean="0"/>
              <a:t>11.</a:t>
            </a:r>
            <a:fld id="{111244E7-82E4-4F99-86BE-528233EC1135}" type="slidenum">
              <a:rPr lang="en-US" smtClean="0"/>
              <a:pPr/>
              <a:t>93</a:t>
            </a:fld>
            <a:endParaRPr lang="en-US" smtClean="0"/>
          </a:p>
        </p:txBody>
      </p:sp>
      <p:sp>
        <p:nvSpPr>
          <p:cNvPr id="11366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1136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366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11367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36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367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11367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3674" name="Rectangle 9"/>
          <p:cNvSpPr>
            <a:spLocks noChangeArrowheads="1"/>
          </p:cNvSpPr>
          <p:nvPr/>
        </p:nvSpPr>
        <p:spPr bwMode="auto">
          <a:xfrm>
            <a:off x="228600" y="1066800"/>
            <a:ext cx="8686800" cy="4362450"/>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Another important point is that a NAK is sent after the second arrival, but not after the third, although both situations look the same. The reason is that the protocol does not want to crowd the network with unnecessary NAKs and unnecessary resent frames. The second NAK would still be NAK1 to inform the sender to resend frame 1 again; this has already been done. The first NAK sent is remembered (using the nakSent variable) and is not sent again until the frame slides. A NAK is sent once for each window position and defines the first slot in the window.</a:t>
            </a:r>
          </a:p>
        </p:txBody>
      </p:sp>
      <p:sp>
        <p:nvSpPr>
          <p:cNvPr id="113675" name="Text Box 10"/>
          <p:cNvSpPr txBox="1">
            <a:spLocks noChangeArrowheads="1"/>
          </p:cNvSpPr>
          <p:nvPr/>
        </p:nvSpPr>
        <p:spPr bwMode="auto">
          <a:xfrm>
            <a:off x="1143000" y="0"/>
            <a:ext cx="4529138"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11.8 (continued)</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1"/>
          <p:cNvSpPr>
            <a:spLocks noGrp="1"/>
          </p:cNvSpPr>
          <p:nvPr>
            <p:ph type="sldNum" sz="quarter" idx="12"/>
          </p:nvPr>
        </p:nvSpPr>
        <p:spPr>
          <a:noFill/>
        </p:spPr>
        <p:txBody>
          <a:bodyPr/>
          <a:lstStyle/>
          <a:p>
            <a:r>
              <a:rPr lang="en-US" smtClean="0"/>
              <a:t>11.</a:t>
            </a:r>
            <a:fld id="{EBC4EB28-07B3-460D-A350-BE25A77BC3C9}" type="slidenum">
              <a:rPr lang="en-US" smtClean="0"/>
              <a:pPr/>
              <a:t>94</a:t>
            </a:fld>
            <a:endParaRPr lang="en-US" smtClean="0"/>
          </a:p>
        </p:txBody>
      </p:sp>
      <p:sp>
        <p:nvSpPr>
          <p:cNvPr id="11469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a:latin typeface="Tahoma" pitchFamily="34" charset="0"/>
            </a:endParaRPr>
          </a:p>
        </p:txBody>
      </p:sp>
      <p:sp>
        <p:nvSpPr>
          <p:cNvPr id="11469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469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a:latin typeface="Tahoma" pitchFamily="34" charset="0"/>
            </a:endParaRPr>
          </a:p>
        </p:txBody>
      </p:sp>
      <p:sp>
        <p:nvSpPr>
          <p:cNvPr id="11469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469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469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a:latin typeface="Tahoma" pitchFamily="34" charset="0"/>
            </a:endParaRPr>
          </a:p>
        </p:txBody>
      </p:sp>
      <p:sp>
        <p:nvSpPr>
          <p:cNvPr id="11469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a:latin typeface="Tahoma" pitchFamily="34" charset="0"/>
            </a:endParaRPr>
          </a:p>
        </p:txBody>
      </p:sp>
      <p:sp>
        <p:nvSpPr>
          <p:cNvPr id="114698" name="Rectangle 9"/>
          <p:cNvSpPr>
            <a:spLocks noChangeArrowheads="1"/>
          </p:cNvSpPr>
          <p:nvPr/>
        </p:nvSpPr>
        <p:spPr bwMode="auto">
          <a:xfrm>
            <a:off x="76200" y="1066800"/>
            <a:ext cx="8915400" cy="2654300"/>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The next point is about the ACKs. Notice that only two ACKs are sent here. The first one acknowledges only the first frame; the second one acknowledges three frames. In Selective Repeat, ACKs are sent when data are delivered to the network layer. If the data belonging to n frames are delivered in one shot, only one ACK is sent for all of them.</a:t>
            </a:r>
          </a:p>
        </p:txBody>
      </p:sp>
      <p:sp>
        <p:nvSpPr>
          <p:cNvPr id="114699" name="Text Box 10"/>
          <p:cNvSpPr txBox="1">
            <a:spLocks noChangeArrowheads="1"/>
          </p:cNvSpPr>
          <p:nvPr/>
        </p:nvSpPr>
        <p:spPr bwMode="auto">
          <a:xfrm>
            <a:off x="1143000" y="0"/>
            <a:ext cx="4529138" cy="579438"/>
          </a:xfrm>
          <a:prstGeom prst="rect">
            <a:avLst/>
          </a:prstGeom>
          <a:noFill/>
          <a:ln w="9525">
            <a:noFill/>
            <a:miter lim="800000"/>
            <a:headEnd/>
            <a:tailEnd/>
          </a:ln>
        </p:spPr>
        <p:txBody>
          <a:bodyPr wrap="none">
            <a:spAutoFit/>
          </a:bodyPr>
          <a:lstStyle/>
          <a:p>
            <a:r>
              <a:rPr lang="en-US">
                <a:solidFill>
                  <a:schemeClr val="hlink"/>
                </a:solidFill>
                <a:latin typeface="Times New Roman" pitchFamily="18" charset="0"/>
              </a:rPr>
              <a:t>Example 11.8 (continued)</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1"/>
          <p:cNvSpPr>
            <a:spLocks noGrp="1"/>
          </p:cNvSpPr>
          <p:nvPr>
            <p:ph type="sldNum" sz="quarter" idx="12"/>
          </p:nvPr>
        </p:nvSpPr>
        <p:spPr>
          <a:noFill/>
        </p:spPr>
        <p:txBody>
          <a:bodyPr/>
          <a:lstStyle/>
          <a:p>
            <a:r>
              <a:rPr lang="en-US" smtClean="0"/>
              <a:t>11.</a:t>
            </a:r>
            <a:fld id="{89DCA9F2-29AD-4C78-9502-FA4238C431BF}" type="slidenum">
              <a:rPr lang="en-US" smtClean="0"/>
              <a:pPr/>
              <a:t>95</a:t>
            </a:fld>
            <a:endParaRPr lang="en-US" smtClean="0"/>
          </a:p>
        </p:txBody>
      </p:sp>
      <p:sp>
        <p:nvSpPr>
          <p:cNvPr id="11571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1571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15717" name="Text Box 4"/>
          <p:cNvSpPr txBox="1">
            <a:spLocks noChangeArrowheads="1"/>
          </p:cNvSpPr>
          <p:nvPr/>
        </p:nvSpPr>
        <p:spPr bwMode="auto">
          <a:xfrm>
            <a:off x="304800" y="381000"/>
            <a:ext cx="530860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11.23  </a:t>
            </a:r>
            <a:r>
              <a:rPr lang="en-US" sz="2000">
                <a:latin typeface="Times New Roman" pitchFamily="18" charset="0"/>
              </a:rPr>
              <a:t>Flow diagram for Example 11.8</a:t>
            </a:r>
          </a:p>
        </p:txBody>
      </p:sp>
      <p:sp>
        <p:nvSpPr>
          <p:cNvPr id="11571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115719" name="Picture 6"/>
          <p:cNvPicPr>
            <a:picLocks noChangeAspect="1" noChangeArrowheads="1"/>
          </p:cNvPicPr>
          <p:nvPr/>
        </p:nvPicPr>
        <p:blipFill>
          <a:blip r:embed="rId3"/>
          <a:srcRect/>
          <a:stretch>
            <a:fillRect/>
          </a:stretch>
        </p:blipFill>
        <p:spPr bwMode="auto">
          <a:xfrm>
            <a:off x="989013" y="1219200"/>
            <a:ext cx="6856412" cy="4783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1"/>
          <p:cNvSpPr>
            <a:spLocks noGrp="1"/>
          </p:cNvSpPr>
          <p:nvPr>
            <p:ph type="sldNum" sz="quarter" idx="12"/>
          </p:nvPr>
        </p:nvSpPr>
        <p:spPr>
          <a:noFill/>
        </p:spPr>
        <p:txBody>
          <a:bodyPr/>
          <a:lstStyle/>
          <a:p>
            <a:r>
              <a:rPr lang="en-US" smtClean="0"/>
              <a:t>11.</a:t>
            </a:r>
            <a:fld id="{4E66C586-A6C8-43D4-850C-96634328F2BE}" type="slidenum">
              <a:rPr lang="en-US" smtClean="0"/>
              <a:pPr/>
              <a:t>96</a:t>
            </a:fld>
            <a:endParaRPr lang="en-US" smtClean="0"/>
          </a:p>
        </p:txBody>
      </p:sp>
      <p:sp>
        <p:nvSpPr>
          <p:cNvPr id="11673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16740"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16741" name="Text Box 4"/>
          <p:cNvSpPr txBox="1">
            <a:spLocks noChangeArrowheads="1"/>
          </p:cNvSpPr>
          <p:nvPr/>
        </p:nvSpPr>
        <p:spPr bwMode="auto">
          <a:xfrm>
            <a:off x="304800" y="381000"/>
            <a:ext cx="655320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11.24  </a:t>
            </a:r>
            <a:r>
              <a:rPr lang="en-US" sz="2000">
                <a:latin typeface="Times New Roman" pitchFamily="18" charset="0"/>
              </a:rPr>
              <a:t>Design of piggybacking in Go-Back-N ARQ</a:t>
            </a:r>
          </a:p>
        </p:txBody>
      </p:sp>
      <p:sp>
        <p:nvSpPr>
          <p:cNvPr id="11674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116743" name="Picture 7"/>
          <p:cNvPicPr>
            <a:picLocks noChangeAspect="1" noChangeArrowheads="1"/>
          </p:cNvPicPr>
          <p:nvPr/>
        </p:nvPicPr>
        <p:blipFill>
          <a:blip r:embed="rId3"/>
          <a:srcRect/>
          <a:stretch>
            <a:fillRect/>
          </a:stretch>
        </p:blipFill>
        <p:spPr bwMode="auto">
          <a:xfrm>
            <a:off x="965200" y="1165225"/>
            <a:ext cx="6197600" cy="4930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Slide Number Placeholder 1"/>
          <p:cNvSpPr>
            <a:spLocks noGrp="1"/>
          </p:cNvSpPr>
          <p:nvPr>
            <p:ph type="sldNum" sz="quarter" idx="12"/>
          </p:nvPr>
        </p:nvSpPr>
        <p:spPr>
          <a:noFill/>
        </p:spPr>
        <p:txBody>
          <a:bodyPr/>
          <a:lstStyle/>
          <a:p>
            <a:r>
              <a:rPr lang="en-US" smtClean="0"/>
              <a:t>11.</a:t>
            </a:r>
            <a:fld id="{FDC2A22E-05C7-4B38-9738-D7C7D7ED3F17}" type="slidenum">
              <a:rPr lang="en-US" smtClean="0"/>
              <a:pPr/>
              <a:t>97</a:t>
            </a:fld>
            <a:endParaRPr lang="en-US" smtClean="0"/>
          </a:p>
        </p:txBody>
      </p:sp>
      <p:sp>
        <p:nvSpPr>
          <p:cNvPr id="863234"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FFFFFF"/>
                </a:outerShdw>
              </a:effectLst>
              <a:latin typeface="Times New Roman" pitchFamily="18" charset="0"/>
            </a:endParaRPr>
          </a:p>
        </p:txBody>
      </p:sp>
      <p:sp>
        <p:nvSpPr>
          <p:cNvPr id="863235" name="Text Box 3"/>
          <p:cNvSpPr txBox="1">
            <a:spLocks noChangeArrowheads="1"/>
          </p:cNvSpPr>
          <p:nvPr/>
        </p:nvSpPr>
        <p:spPr bwMode="auto">
          <a:xfrm>
            <a:off x="228600" y="406400"/>
            <a:ext cx="2408238" cy="579438"/>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Times" charset="0"/>
              </a:rPr>
              <a:t>11-6   HDLC</a:t>
            </a:r>
          </a:p>
        </p:txBody>
      </p:sp>
      <p:sp>
        <p:nvSpPr>
          <p:cNvPr id="117765"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a:latin typeface="Times New Roman" pitchFamily="18" charset="0"/>
            </a:endParaRPr>
          </a:p>
        </p:txBody>
      </p:sp>
      <p:sp>
        <p:nvSpPr>
          <p:cNvPr id="863237" name="Rectangle 5"/>
          <p:cNvSpPr>
            <a:spLocks noChangeArrowheads="1"/>
          </p:cNvSpPr>
          <p:nvPr/>
        </p:nvSpPr>
        <p:spPr bwMode="auto">
          <a:xfrm>
            <a:off x="304800" y="1476375"/>
            <a:ext cx="8229600" cy="1800225"/>
          </a:xfrm>
          <a:prstGeom prst="rect">
            <a:avLst/>
          </a:prstGeom>
          <a:noFill/>
          <a:ln w="9525">
            <a:noFill/>
            <a:miter lim="800000"/>
            <a:headEnd/>
            <a:tailEnd/>
          </a:ln>
          <a:effectLst/>
        </p:spPr>
        <p:txBody>
          <a:bodyPr anchor="ctr">
            <a:spAutoFit/>
          </a:bodyPr>
          <a:lstStyle/>
          <a:p>
            <a:pPr algn="just">
              <a:defRPr/>
            </a:pPr>
            <a:r>
              <a:rPr lang="en-US" sz="2800">
                <a:solidFill>
                  <a:schemeClr val="hlink"/>
                </a:solidFill>
                <a:effectLst>
                  <a:outerShdw blurRad="38100" dist="38100" dir="2700000" algn="tl">
                    <a:srgbClr val="C0C0C0"/>
                  </a:outerShdw>
                </a:effectLst>
                <a:latin typeface="Times New Roman" pitchFamily="18" charset="0"/>
              </a:rPr>
              <a:t>High-level Data Link Control (HDLC)</a:t>
            </a:r>
            <a:r>
              <a:rPr lang="en-US" sz="2800">
                <a:effectLst>
                  <a:outerShdw blurRad="38100" dist="38100" dir="2700000" algn="tl">
                    <a:srgbClr val="C0C0C0"/>
                  </a:outerShdw>
                </a:effectLst>
                <a:latin typeface="Times New Roman" pitchFamily="18" charset="0"/>
              </a:rPr>
              <a:t> is a </a:t>
            </a:r>
            <a:r>
              <a:rPr lang="en-US" sz="2800">
                <a:solidFill>
                  <a:schemeClr val="hlink"/>
                </a:solidFill>
                <a:effectLst>
                  <a:outerShdw blurRad="38100" dist="38100" dir="2700000" algn="tl">
                    <a:srgbClr val="C0C0C0"/>
                  </a:outerShdw>
                </a:effectLst>
                <a:latin typeface="Times New Roman" pitchFamily="18" charset="0"/>
              </a:rPr>
              <a:t>bit-oriented</a:t>
            </a:r>
            <a:r>
              <a:rPr lang="en-US" sz="2800">
                <a:effectLst>
                  <a:outerShdw blurRad="38100" dist="38100" dir="2700000" algn="tl">
                    <a:srgbClr val="C0C0C0"/>
                  </a:outerShdw>
                </a:effectLst>
                <a:latin typeface="Times New Roman" pitchFamily="18" charset="0"/>
              </a:rPr>
              <a:t> protocol for communication over point-to-point and multipoint links. It implements the ARQ mechanisms we discussed in this chapter.</a:t>
            </a:r>
          </a:p>
        </p:txBody>
      </p:sp>
      <p:sp>
        <p:nvSpPr>
          <p:cNvPr id="117767" name="Rectangle 6"/>
          <p:cNvSpPr>
            <a:spLocks noChangeArrowheads="1"/>
          </p:cNvSpPr>
          <p:nvPr/>
        </p:nvSpPr>
        <p:spPr bwMode="auto">
          <a:xfrm>
            <a:off x="152400" y="4679950"/>
            <a:ext cx="6705600" cy="1187450"/>
          </a:xfrm>
          <a:prstGeom prst="rect">
            <a:avLst/>
          </a:prstGeom>
          <a:noFill/>
          <a:ln w="9525">
            <a:noFill/>
            <a:miter lim="800000"/>
            <a:headEnd/>
            <a:tailEnd/>
          </a:ln>
        </p:spPr>
        <p:txBody>
          <a:bodyPr>
            <a:spAutoFit/>
          </a:bodyPr>
          <a:lstStyle/>
          <a:p>
            <a:pPr>
              <a:buClr>
                <a:schemeClr val="tx1"/>
              </a:buClr>
              <a:buSzPct val="117000"/>
              <a:buFont typeface="Wingdings" pitchFamily="2" charset="2"/>
              <a:buNone/>
            </a:pPr>
            <a:r>
              <a:rPr lang="en-US" sz="2400">
                <a:solidFill>
                  <a:srgbClr val="0033CC"/>
                </a:solidFill>
                <a:latin typeface="Times New Roman" pitchFamily="18" charset="0"/>
              </a:rPr>
              <a:t>Configurations and Transfer Modes</a:t>
            </a:r>
            <a:r>
              <a:rPr lang="fr-FR" sz="2400">
                <a:solidFill>
                  <a:srgbClr val="0033CC"/>
                </a:solidFill>
                <a:latin typeface="Times New Roman" pitchFamily="18" charset="0"/>
              </a:rPr>
              <a:t/>
            </a:r>
            <a:br>
              <a:rPr lang="fr-FR" sz="2400">
                <a:solidFill>
                  <a:srgbClr val="0033CC"/>
                </a:solidFill>
                <a:latin typeface="Times New Roman" pitchFamily="18" charset="0"/>
              </a:rPr>
            </a:br>
            <a:r>
              <a:rPr lang="fr-FR" sz="2400">
                <a:solidFill>
                  <a:srgbClr val="0033CC"/>
                </a:solidFill>
                <a:latin typeface="Times New Roman" pitchFamily="18" charset="0"/>
              </a:rPr>
              <a:t>Frames</a:t>
            </a:r>
            <a:br>
              <a:rPr lang="fr-FR" sz="2400">
                <a:solidFill>
                  <a:srgbClr val="0033CC"/>
                </a:solidFill>
                <a:latin typeface="Times New Roman" pitchFamily="18" charset="0"/>
              </a:rPr>
            </a:br>
            <a:r>
              <a:rPr lang="fr-FR" sz="2400">
                <a:solidFill>
                  <a:srgbClr val="0033CC"/>
                </a:solidFill>
                <a:latin typeface="Times New Roman" pitchFamily="18" charset="0"/>
              </a:rPr>
              <a:t>Control Field</a:t>
            </a:r>
            <a:endParaRPr lang="en-US" sz="2400">
              <a:solidFill>
                <a:srgbClr val="0033CC"/>
              </a:solidFill>
              <a:latin typeface="Times New Roman" pitchFamily="18" charset="0"/>
            </a:endParaRPr>
          </a:p>
        </p:txBody>
      </p:sp>
      <p:sp>
        <p:nvSpPr>
          <p:cNvPr id="863239"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defRPr/>
            </a:pPr>
            <a:r>
              <a:rPr lang="en-US" sz="2800" u="sng">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1"/>
          <p:cNvSpPr>
            <a:spLocks noGrp="1"/>
          </p:cNvSpPr>
          <p:nvPr>
            <p:ph type="sldNum" sz="quarter" idx="12"/>
          </p:nvPr>
        </p:nvSpPr>
        <p:spPr>
          <a:noFill/>
        </p:spPr>
        <p:txBody>
          <a:bodyPr/>
          <a:lstStyle/>
          <a:p>
            <a:r>
              <a:rPr lang="en-US" smtClean="0"/>
              <a:t>11.</a:t>
            </a:r>
            <a:fld id="{E414F14D-2E03-40E9-82CA-72DB15545957}" type="slidenum">
              <a:rPr lang="en-US" smtClean="0"/>
              <a:pPr/>
              <a:t>98</a:t>
            </a:fld>
            <a:endParaRPr lang="en-US" smtClean="0"/>
          </a:p>
        </p:txBody>
      </p:sp>
      <p:sp>
        <p:nvSpPr>
          <p:cNvPr id="11878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1878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18789" name="Text Box 4"/>
          <p:cNvSpPr txBox="1">
            <a:spLocks noChangeArrowheads="1"/>
          </p:cNvSpPr>
          <p:nvPr/>
        </p:nvSpPr>
        <p:spPr bwMode="auto">
          <a:xfrm>
            <a:off x="304800" y="381000"/>
            <a:ext cx="4370388"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11.25  </a:t>
            </a:r>
            <a:r>
              <a:rPr lang="en-US" sz="2000">
                <a:latin typeface="Times New Roman" pitchFamily="18" charset="0"/>
              </a:rPr>
              <a:t>Normal response mode</a:t>
            </a:r>
          </a:p>
        </p:txBody>
      </p:sp>
      <p:sp>
        <p:nvSpPr>
          <p:cNvPr id="11879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118791" name="Picture 6"/>
          <p:cNvPicPr>
            <a:picLocks noChangeAspect="1" noChangeArrowheads="1"/>
          </p:cNvPicPr>
          <p:nvPr/>
        </p:nvPicPr>
        <p:blipFill>
          <a:blip r:embed="rId3"/>
          <a:srcRect/>
          <a:stretch>
            <a:fillRect/>
          </a:stretch>
        </p:blipFill>
        <p:spPr bwMode="auto">
          <a:xfrm>
            <a:off x="322263" y="1493838"/>
            <a:ext cx="8364537" cy="4373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1"/>
          <p:cNvSpPr>
            <a:spLocks noGrp="1"/>
          </p:cNvSpPr>
          <p:nvPr>
            <p:ph type="sldNum" sz="quarter" idx="12"/>
          </p:nvPr>
        </p:nvSpPr>
        <p:spPr>
          <a:noFill/>
        </p:spPr>
        <p:txBody>
          <a:bodyPr/>
          <a:lstStyle/>
          <a:p>
            <a:r>
              <a:rPr lang="en-US" smtClean="0"/>
              <a:t>11.</a:t>
            </a:r>
            <a:fld id="{5A5D4CFA-D32B-44D3-BF26-E1907485D855}" type="slidenum">
              <a:rPr lang="en-US" smtClean="0"/>
              <a:pPr/>
              <a:t>99</a:t>
            </a:fld>
            <a:endParaRPr lang="en-US" smtClean="0"/>
          </a:p>
        </p:txBody>
      </p:sp>
      <p:sp>
        <p:nvSpPr>
          <p:cNvPr id="11981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1981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19813" name="Text Box 4"/>
          <p:cNvSpPr txBox="1">
            <a:spLocks noChangeArrowheads="1"/>
          </p:cNvSpPr>
          <p:nvPr/>
        </p:nvSpPr>
        <p:spPr bwMode="auto">
          <a:xfrm>
            <a:off x="304800" y="381000"/>
            <a:ext cx="5105400"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pitchFamily="18" charset="0"/>
              </a:rPr>
              <a:t>Figure 11.26  </a:t>
            </a:r>
            <a:r>
              <a:rPr lang="en-US" sz="2000">
                <a:latin typeface="Times New Roman" pitchFamily="18" charset="0"/>
              </a:rPr>
              <a:t>Asynchronous balanced mode</a:t>
            </a:r>
          </a:p>
        </p:txBody>
      </p:sp>
      <p:sp>
        <p:nvSpPr>
          <p:cNvPr id="119814"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IN"/>
          </a:p>
        </p:txBody>
      </p:sp>
      <p:pic>
        <p:nvPicPr>
          <p:cNvPr id="119815" name="Picture 6"/>
          <p:cNvPicPr>
            <a:picLocks noChangeAspect="1" noChangeArrowheads="1"/>
          </p:cNvPicPr>
          <p:nvPr/>
        </p:nvPicPr>
        <p:blipFill>
          <a:blip r:embed="rId3"/>
          <a:srcRect/>
          <a:stretch>
            <a:fillRect/>
          </a:stretch>
        </p:blipFill>
        <p:spPr bwMode="auto">
          <a:xfrm>
            <a:off x="215900" y="2819400"/>
            <a:ext cx="8775700" cy="1477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AD314ACBBD024AB368ED7E36B4D55E" ma:contentTypeVersion="10" ma:contentTypeDescription="Create a new document." ma:contentTypeScope="" ma:versionID="d862014834ec707a5a355dc73b5ed7a9">
  <xsd:schema xmlns:xsd="http://www.w3.org/2001/XMLSchema" xmlns:xs="http://www.w3.org/2001/XMLSchema" xmlns:p="http://schemas.microsoft.com/office/2006/metadata/properties" xmlns:ns2="a069deda-dd54-4a17-8471-364442f6fb77" targetNamespace="http://schemas.microsoft.com/office/2006/metadata/properties" ma:root="true" ma:fieldsID="f3cfc8812596ac951d1e747123c5a07e" ns2:_="">
    <xsd:import namespace="a069deda-dd54-4a17-8471-364442f6fb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69deda-dd54-4a17-8471-364442f6fb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481649-1B8F-41EE-9573-DCEE75ABA612}"/>
</file>

<file path=customXml/itemProps2.xml><?xml version="1.0" encoding="utf-8"?>
<ds:datastoreItem xmlns:ds="http://schemas.openxmlformats.org/officeDocument/2006/customXml" ds:itemID="{C3BF2B4C-A11D-450E-A2AD-EA9AF01CDA3C}"/>
</file>

<file path=customXml/itemProps3.xml><?xml version="1.0" encoding="utf-8"?>
<ds:datastoreItem xmlns:ds="http://schemas.openxmlformats.org/officeDocument/2006/customXml" ds:itemID="{E1B63FA4-AF6B-4911-B7C1-5181E9C86AE4}"/>
</file>

<file path=docProps/app.xml><?xml version="1.0" encoding="utf-8"?>
<Properties xmlns="http://schemas.openxmlformats.org/officeDocument/2006/extended-properties" xmlns:vt="http://schemas.openxmlformats.org/officeDocument/2006/docPropsVTypes">
  <Template>Equity</Template>
  <TotalTime>5747</TotalTime>
  <Words>4827</Words>
  <Application>Microsoft Office PowerPoint</Application>
  <PresentationFormat>On-screen Show (4:3)</PresentationFormat>
  <Paragraphs>617</Paragraphs>
  <Slides>156</Slides>
  <Notes>147</Notes>
  <HiddenSlides>0</HiddenSlides>
  <MMClips>0</MMClips>
  <ScaleCrop>false</ScaleCrop>
  <HeadingPairs>
    <vt:vector size="4" baseType="variant">
      <vt:variant>
        <vt:lpstr>Theme</vt:lpstr>
      </vt:variant>
      <vt:variant>
        <vt:i4>1</vt:i4>
      </vt:variant>
      <vt:variant>
        <vt:lpstr>Slide Titles</vt:lpstr>
      </vt:variant>
      <vt:variant>
        <vt:i4>156</vt:i4>
      </vt:variant>
    </vt:vector>
  </HeadingPairs>
  <TitlesOfParts>
    <vt:vector size="157" baseType="lpstr">
      <vt:lpstr>Equity</vt:lpstr>
      <vt:lpstr> Unit-2: Medium  Access Layer  </vt:lpstr>
      <vt:lpstr>Data Link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Properties of Good Polynomial</vt:lpstr>
      <vt:lpstr>PowerPoint Presentation</vt:lpstr>
      <vt:lpstr>PowerPoint Presentation</vt:lpstr>
      <vt:lpstr>PowerPoint Presentation</vt:lpstr>
      <vt:lpstr>Pure ALOHA</vt:lpstr>
      <vt:lpstr>PowerPoint Presentation</vt:lpstr>
      <vt:lpstr>PowerPoint Presentation</vt:lpstr>
      <vt:lpstr>PowerPoint Presentation</vt:lpstr>
      <vt:lpstr>Slotted ALOHA</vt:lpstr>
      <vt:lpstr>PowerPoint Presentation</vt:lpstr>
      <vt:lpstr>PowerPoint Presentation</vt:lpstr>
      <vt:lpstr>PowerPoint Presentation</vt:lpstr>
      <vt:lpstr>Carrier Sense Multiple Access (CSMA)</vt:lpstr>
      <vt:lpstr>PowerPoint Presentation</vt:lpstr>
      <vt:lpstr>CSMA/CD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Acer</cp:lastModifiedBy>
  <cp:revision>505</cp:revision>
  <dcterms:created xsi:type="dcterms:W3CDTF">2000-01-15T04:50:39Z</dcterms:created>
  <dcterms:modified xsi:type="dcterms:W3CDTF">2021-05-13T09:25:48Z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0x010100E4AD314ACBBD024AB368ED7E36B4D55E</vt:lpwstr>
  </property>
</Properties>
</file>